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432" r:id="rId2"/>
    <p:sldId id="4407" r:id="rId3"/>
    <p:sldId id="4431" r:id="rId4"/>
    <p:sldId id="4426" r:id="rId5"/>
    <p:sldId id="4427" r:id="rId6"/>
    <p:sldId id="4433" r:id="rId7"/>
    <p:sldId id="4434" r:id="rId8"/>
    <p:sldId id="4428" r:id="rId9"/>
    <p:sldId id="4429" r:id="rId10"/>
    <p:sldId id="4435" r:id="rId11"/>
    <p:sldId id="4430" r:id="rId12"/>
    <p:sldId id="4436" r:id="rId13"/>
    <p:sldId id="4437" r:id="rId14"/>
    <p:sldId id="4438" r:id="rId15"/>
    <p:sldId id="4439" r:id="rId16"/>
    <p:sldId id="4440" r:id="rId17"/>
    <p:sldId id="4441" r:id="rId18"/>
    <p:sldId id="4442" r:id="rId19"/>
    <p:sldId id="4443" r:id="rId20"/>
    <p:sldId id="444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宇 彭" initials="陈宇" lastIdx="1" clrIdx="0">
    <p:extLst>
      <p:ext uri="{19B8F6BF-5375-455C-9EA6-DF929625EA0E}">
        <p15:presenceInfo xmlns:p15="http://schemas.microsoft.com/office/powerpoint/2012/main" userId="39bce3118dc245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7" autoAdjust="0"/>
    <p:restoredTop sz="86358" autoAdjust="0"/>
  </p:normalViewPr>
  <p:slideViewPr>
    <p:cSldViewPr snapToGrid="0">
      <p:cViewPr varScale="1">
        <p:scale>
          <a:sx n="89" d="100"/>
          <a:sy n="89" d="100"/>
        </p:scale>
        <p:origin x="1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67609-2E1A-4448-93DE-9D8191A799E9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2D5C5-C539-4C82-8C63-BCE580318F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637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49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7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71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26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477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99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828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604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75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423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37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360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109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9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42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65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51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2D5C5-C539-4C82-8C63-BCE580318F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80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44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52D5C5-C539-4C82-8C63-BCE580318F4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11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5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6B4D84-C0D5-4C93-BC67-38D6F8266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4794" y="-1099742"/>
            <a:ext cx="962412" cy="962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EBF689-8222-42D9-ADE9-1EEEF172E9AE}"/>
              </a:ext>
            </a:extLst>
          </p:cNvPr>
          <p:cNvSpPr txBox="1"/>
          <p:nvPr userDrawn="1"/>
        </p:nvSpPr>
        <p:spPr>
          <a:xfrm>
            <a:off x="6433387" y="-494146"/>
            <a:ext cx="2757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微信公众号</a:t>
            </a:r>
            <a:r>
              <a:rPr lang="en-US" altLang="zh-CN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: PPT</a:t>
            </a:r>
            <a:r>
              <a:rPr lang="zh-CN" altLang="en-US" sz="1600" dirty="0">
                <a:solidFill>
                  <a:srgbClr val="00B0F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研究生</a:t>
            </a:r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4">
            <a:extLst>
              <a:ext uri="{FF2B5EF4-FFF2-40B4-BE49-F238E27FC236}">
                <a16:creationId xmlns:a16="http://schemas.microsoft.com/office/drawing/2014/main" id="{0C1095E7-2CDA-4BE9-B472-770813F4C1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4" name="PA-椭圆 7">
            <a:extLst>
              <a:ext uri="{FF2B5EF4-FFF2-40B4-BE49-F238E27FC236}">
                <a16:creationId xmlns:a16="http://schemas.microsoft.com/office/drawing/2014/main" id="{9B9FAF94-15F9-4AB9-B422-06704F5B6C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CA2DE3-FA9A-4CF7-BB4D-7505E7A3C687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97241CC-2DBA-4A92-BDCC-EFC3C3292ED8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5" name="îS1îḋé">
                <a:extLst>
                  <a:ext uri="{FF2B5EF4-FFF2-40B4-BE49-F238E27FC236}">
                    <a16:creationId xmlns:a16="http://schemas.microsoft.com/office/drawing/2014/main" id="{EF7932DD-FD61-49FE-8F3F-E9FAD1AF2C10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ḷïďé">
                <a:extLst>
                  <a:ext uri="{FF2B5EF4-FFF2-40B4-BE49-F238E27FC236}">
                    <a16:creationId xmlns:a16="http://schemas.microsoft.com/office/drawing/2014/main" id="{C11F9B6F-40C7-4CF6-B325-A58B5FCE1944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30413F7-BDD7-49BF-BE2B-A412B079F8E9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8" name="ïś1íďê">
                <a:extLst>
                  <a:ext uri="{FF2B5EF4-FFF2-40B4-BE49-F238E27FC236}">
                    <a16:creationId xmlns:a16="http://schemas.microsoft.com/office/drawing/2014/main" id="{8F3040E7-789A-4760-B707-F904FDF176B2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725A929C-EB7F-407F-9374-BB0656FBD4E8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ḷïḓe">
                <a:extLst>
                  <a:ext uri="{FF2B5EF4-FFF2-40B4-BE49-F238E27FC236}">
                    <a16:creationId xmlns:a16="http://schemas.microsoft.com/office/drawing/2014/main" id="{64B3568E-A869-48C6-99C0-3C5730BFF414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$ľíḍe">
                <a:extLst>
                  <a:ext uri="{FF2B5EF4-FFF2-40B4-BE49-F238E27FC236}">
                    <a16:creationId xmlns:a16="http://schemas.microsoft.com/office/drawing/2014/main" id="{F840371E-B06F-4B3B-B275-33E0EE40E620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$ḻîḑe">
                <a:extLst>
                  <a:ext uri="{FF2B5EF4-FFF2-40B4-BE49-F238E27FC236}">
                    <a16:creationId xmlns:a16="http://schemas.microsoft.com/office/drawing/2014/main" id="{9F100521-D8BB-4A22-AA0E-46DE59AEB77F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ḻíḍe">
                <a:extLst>
                  <a:ext uri="{FF2B5EF4-FFF2-40B4-BE49-F238E27FC236}">
                    <a16:creationId xmlns:a16="http://schemas.microsoft.com/office/drawing/2014/main" id="{3399C032-412F-4BD8-A82B-49282D2E2140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ṩľíḑè">
                <a:extLst>
                  <a:ext uri="{FF2B5EF4-FFF2-40B4-BE49-F238E27FC236}">
                    <a16:creationId xmlns:a16="http://schemas.microsoft.com/office/drawing/2014/main" id="{15C6DE09-A028-483E-8E46-1C435E6FC9CC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ḷïḓê">
                <a:extLst>
                  <a:ext uri="{FF2B5EF4-FFF2-40B4-BE49-F238E27FC236}">
                    <a16:creationId xmlns:a16="http://schemas.microsoft.com/office/drawing/2014/main" id="{3BB34D25-3CF3-4FD8-8C45-A0DF88047CD0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ḻîḓé">
                <a:extLst>
                  <a:ext uri="{FF2B5EF4-FFF2-40B4-BE49-F238E27FC236}">
                    <a16:creationId xmlns:a16="http://schemas.microsoft.com/office/drawing/2014/main" id="{B89E6F8A-FF5C-4ED7-A08B-52FB37C12016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îḋé">
                <a:extLst>
                  <a:ext uri="{FF2B5EF4-FFF2-40B4-BE49-F238E27FC236}">
                    <a16:creationId xmlns:a16="http://schemas.microsoft.com/office/drawing/2014/main" id="{E84936FF-679D-4331-A111-ECA05C2CDC39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$ḻïḑê">
                <a:extLst>
                  <a:ext uri="{FF2B5EF4-FFF2-40B4-BE49-F238E27FC236}">
                    <a16:creationId xmlns:a16="http://schemas.microsoft.com/office/drawing/2014/main" id="{974D615B-5B36-4D5E-9E77-769A523EC6EA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ṧlíḍe">
                <a:extLst>
                  <a:ext uri="{FF2B5EF4-FFF2-40B4-BE49-F238E27FC236}">
                    <a16:creationId xmlns:a16="http://schemas.microsoft.com/office/drawing/2014/main" id="{AB25DF0D-B704-4C8F-B73B-2B6067D3EAC9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ľîḓê">
                <a:extLst>
                  <a:ext uri="{FF2B5EF4-FFF2-40B4-BE49-F238E27FC236}">
                    <a16:creationId xmlns:a16="http://schemas.microsoft.com/office/drawing/2014/main" id="{BF5F5944-B171-42FC-AF88-D96334B0E4A8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líḑe">
                <a:extLst>
                  <a:ext uri="{FF2B5EF4-FFF2-40B4-BE49-F238E27FC236}">
                    <a16:creationId xmlns:a16="http://schemas.microsoft.com/office/drawing/2014/main" id="{8353BEC5-9ED2-48AF-957B-38EA0EB29B30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ḻide">
                <a:extLst>
                  <a:ext uri="{FF2B5EF4-FFF2-40B4-BE49-F238E27FC236}">
                    <a16:creationId xmlns:a16="http://schemas.microsoft.com/office/drawing/2014/main" id="{136F14B2-B2EA-4A4B-97B4-55F38CCEE2D1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ṣlîḋè">
                <a:extLst>
                  <a:ext uri="{FF2B5EF4-FFF2-40B4-BE49-F238E27FC236}">
                    <a16:creationId xmlns:a16="http://schemas.microsoft.com/office/drawing/2014/main" id="{2F104B18-91EF-4399-B6ED-CCC61E57F4DF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1ïḑe">
                <a:extLst>
                  <a:ext uri="{FF2B5EF4-FFF2-40B4-BE49-F238E27FC236}">
                    <a16:creationId xmlns:a16="http://schemas.microsoft.com/office/drawing/2014/main" id="{AB36A2E9-7FD4-4B25-B3B3-91F0AE2D7C5E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ḷîde">
                <a:extLst>
                  <a:ext uri="{FF2B5EF4-FFF2-40B4-BE49-F238E27FC236}">
                    <a16:creationId xmlns:a16="http://schemas.microsoft.com/office/drawing/2014/main" id="{2D5A3E6A-6459-47E5-A464-855546B3523C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1îḍé">
                <a:extLst>
                  <a:ext uri="{FF2B5EF4-FFF2-40B4-BE49-F238E27FC236}">
                    <a16:creationId xmlns:a16="http://schemas.microsoft.com/office/drawing/2014/main" id="{2E1535DD-1821-45CF-85F1-F9BA9EF2971A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ḋè">
                <a:extLst>
                  <a:ext uri="{FF2B5EF4-FFF2-40B4-BE49-F238E27FC236}">
                    <a16:creationId xmlns:a16="http://schemas.microsoft.com/office/drawing/2014/main" id="{CF349FC6-7B0B-4CBE-B66D-2DCCE83B3F39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ṡḷiḋé">
                <a:extLst>
                  <a:ext uri="{FF2B5EF4-FFF2-40B4-BE49-F238E27FC236}">
                    <a16:creationId xmlns:a16="http://schemas.microsoft.com/office/drawing/2014/main" id="{45055522-2F55-4E12-8684-15E69E70D526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ḋe">
                <a:extLst>
                  <a:ext uri="{FF2B5EF4-FFF2-40B4-BE49-F238E27FC236}">
                    <a16:creationId xmlns:a16="http://schemas.microsoft.com/office/drawing/2014/main" id="{A2E70240-B7AA-44B9-9551-587C4D056742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ś1iḓê">
                <a:extLst>
                  <a:ext uri="{FF2B5EF4-FFF2-40B4-BE49-F238E27FC236}">
                    <a16:creationId xmlns:a16="http://schemas.microsoft.com/office/drawing/2014/main" id="{A59208B6-0028-49D2-887D-94A6776B87B0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1ïḓe">
                <a:extLst>
                  <a:ext uri="{FF2B5EF4-FFF2-40B4-BE49-F238E27FC236}">
                    <a16:creationId xmlns:a16="http://schemas.microsoft.com/office/drawing/2014/main" id="{380FC16D-3848-48B5-8480-F81F6E315527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lîḋè">
                <a:extLst>
                  <a:ext uri="{FF2B5EF4-FFF2-40B4-BE49-F238E27FC236}">
                    <a16:creationId xmlns:a16="http://schemas.microsoft.com/office/drawing/2014/main" id="{94ED2CBF-730D-4084-800C-4EFD6EF9A12C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ľîďe">
                <a:extLst>
                  <a:ext uri="{FF2B5EF4-FFF2-40B4-BE49-F238E27FC236}">
                    <a16:creationId xmlns:a16="http://schemas.microsoft.com/office/drawing/2014/main" id="{ACF257D8-8F44-440C-8363-2990BB52CE61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ļiḓe">
                <a:extLst>
                  <a:ext uri="{FF2B5EF4-FFF2-40B4-BE49-F238E27FC236}">
                    <a16:creationId xmlns:a16="http://schemas.microsoft.com/office/drawing/2014/main" id="{0C8D6A7B-DF11-4680-83FC-8724E89F7C4B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ḷïďe">
                <a:extLst>
                  <a:ext uri="{FF2B5EF4-FFF2-40B4-BE49-F238E27FC236}">
                    <a16:creationId xmlns:a16="http://schemas.microsoft.com/office/drawing/2014/main" id="{B37D52D5-D9E0-480F-8201-C227634C0CB6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ḻîḍe">
                <a:extLst>
                  <a:ext uri="{FF2B5EF4-FFF2-40B4-BE49-F238E27FC236}">
                    <a16:creationId xmlns:a16="http://schemas.microsoft.com/office/drawing/2014/main" id="{BC3DEFD6-EDD5-4CCA-85E1-F17AA3809E05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$ļîḋê">
                <a:extLst>
                  <a:ext uri="{FF2B5EF4-FFF2-40B4-BE49-F238E27FC236}">
                    <a16:creationId xmlns:a16="http://schemas.microsoft.com/office/drawing/2014/main" id="{82E15371-D9F4-44AF-AF7C-FC84E57A2DF2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ṩḷiḋé">
                <a:extLst>
                  <a:ext uri="{FF2B5EF4-FFF2-40B4-BE49-F238E27FC236}">
                    <a16:creationId xmlns:a16="http://schemas.microsoft.com/office/drawing/2014/main" id="{F98D0BAF-0B46-4BA4-9274-C6DDA2467C88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ľïďé">
                <a:extLst>
                  <a:ext uri="{FF2B5EF4-FFF2-40B4-BE49-F238E27FC236}">
                    <a16:creationId xmlns:a16="http://schemas.microsoft.com/office/drawing/2014/main" id="{AA0ED234-E0C9-4166-ADD9-822C4C84C5E9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śliḋé">
                <a:extLst>
                  <a:ext uri="{FF2B5EF4-FFF2-40B4-BE49-F238E27FC236}">
                    <a16:creationId xmlns:a16="http://schemas.microsoft.com/office/drawing/2014/main" id="{C69C4250-9B3E-4FAC-9DCB-740AB6F0CF5F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ļiďê">
                <a:extLst>
                  <a:ext uri="{FF2B5EF4-FFF2-40B4-BE49-F238E27FC236}">
                    <a16:creationId xmlns:a16="http://schemas.microsoft.com/office/drawing/2014/main" id="{D0514C29-FC2A-41CA-91B0-2AA1610AFB35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Sliḋé">
                <a:extLst>
                  <a:ext uri="{FF2B5EF4-FFF2-40B4-BE49-F238E27FC236}">
                    <a16:creationId xmlns:a16="http://schemas.microsoft.com/office/drawing/2014/main" id="{F3D140E9-707A-4C78-BA50-143B27D0395B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1îḑè">
                <a:extLst>
                  <a:ext uri="{FF2B5EF4-FFF2-40B4-BE49-F238E27FC236}">
                    <a16:creationId xmlns:a16="http://schemas.microsoft.com/office/drawing/2014/main" id="{156CF483-5A38-490D-9D56-311008188658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ṩḻiḋê">
                <a:extLst>
                  <a:ext uri="{FF2B5EF4-FFF2-40B4-BE49-F238E27FC236}">
                    <a16:creationId xmlns:a16="http://schemas.microsoft.com/office/drawing/2014/main" id="{C3685A4E-6107-4F56-BC6A-42F0AAADA48A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ṧľíḍe">
                <a:extLst>
                  <a:ext uri="{FF2B5EF4-FFF2-40B4-BE49-F238E27FC236}">
                    <a16:creationId xmlns:a16="http://schemas.microsoft.com/office/drawing/2014/main" id="{4C4F54C0-927B-4CD6-9DBD-E0A3C0D97F3B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ḻiḍe">
                <a:extLst>
                  <a:ext uri="{FF2B5EF4-FFF2-40B4-BE49-F238E27FC236}">
                    <a16:creationId xmlns:a16="http://schemas.microsoft.com/office/drawing/2014/main" id="{20C05479-5EE3-49AD-A412-BF68D793E6CE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ļïḓè">
                <a:extLst>
                  <a:ext uri="{FF2B5EF4-FFF2-40B4-BE49-F238E27FC236}">
                    <a16:creationId xmlns:a16="http://schemas.microsoft.com/office/drawing/2014/main" id="{2C5F4E1A-D321-40DC-927E-C8EFBDDA8199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ḻîde">
                <a:extLst>
                  <a:ext uri="{FF2B5EF4-FFF2-40B4-BE49-F238E27FC236}">
                    <a16:creationId xmlns:a16="http://schemas.microsoft.com/office/drawing/2014/main" id="{624CB439-EAC5-482D-BB79-EDA9894C2434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ïḓê">
                <a:extLst>
                  <a:ext uri="{FF2B5EF4-FFF2-40B4-BE49-F238E27FC236}">
                    <a16:creationId xmlns:a16="http://schemas.microsoft.com/office/drawing/2014/main" id="{3B55CEC6-12F0-4447-93C5-C8923A267CDA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şḷîḑe">
                <a:extLst>
                  <a:ext uri="{FF2B5EF4-FFF2-40B4-BE49-F238E27FC236}">
                    <a16:creationId xmlns:a16="http://schemas.microsoft.com/office/drawing/2014/main" id="{9D3FB21D-6173-4752-8FF2-4BE0F83489D9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ïḋê">
                <a:extLst>
                  <a:ext uri="{FF2B5EF4-FFF2-40B4-BE49-F238E27FC236}">
                    <a16:creationId xmlns:a16="http://schemas.microsoft.com/office/drawing/2014/main" id="{293870A5-7DE7-4DAB-B993-64BA3772B897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ṣlïḍè">
                <a:extLst>
                  <a:ext uri="{FF2B5EF4-FFF2-40B4-BE49-F238E27FC236}">
                    <a16:creationId xmlns:a16="http://schemas.microsoft.com/office/drawing/2014/main" id="{915C8211-9E75-46C5-9386-5B12D5FAB0A9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ṩḷîḓê">
                <a:extLst>
                  <a:ext uri="{FF2B5EF4-FFF2-40B4-BE49-F238E27FC236}">
                    <a16:creationId xmlns:a16="http://schemas.microsoft.com/office/drawing/2014/main" id="{F679209C-08DA-44B7-8391-B19F023E9753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Sļiďé">
                <a:extLst>
                  <a:ext uri="{FF2B5EF4-FFF2-40B4-BE49-F238E27FC236}">
                    <a16:creationId xmlns:a16="http://schemas.microsoft.com/office/drawing/2014/main" id="{75AEAF41-1926-44A5-8F5D-88168E83F4AB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ḷiḋè">
                <a:extLst>
                  <a:ext uri="{FF2B5EF4-FFF2-40B4-BE49-F238E27FC236}">
                    <a16:creationId xmlns:a16="http://schemas.microsoft.com/office/drawing/2014/main" id="{C8903505-13DA-4ABE-AE01-82C6DFF3686F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ṣḷíḋé">
                <a:extLst>
                  <a:ext uri="{FF2B5EF4-FFF2-40B4-BE49-F238E27FC236}">
                    <a16:creationId xmlns:a16="http://schemas.microsoft.com/office/drawing/2014/main" id="{A02585B3-3F11-47D7-8E88-447ED1821C44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liďè">
                <a:extLst>
                  <a:ext uri="{FF2B5EF4-FFF2-40B4-BE49-F238E27FC236}">
                    <a16:creationId xmlns:a16="http://schemas.microsoft.com/office/drawing/2014/main" id="{61D245C6-A26B-4B4D-9F0D-F8F3817FD004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ṧlíḋè">
                <a:extLst>
                  <a:ext uri="{FF2B5EF4-FFF2-40B4-BE49-F238E27FC236}">
                    <a16:creationId xmlns:a16="http://schemas.microsoft.com/office/drawing/2014/main" id="{3D990B3B-44F3-40CB-AE8A-D828D3462881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ïḓè">
                <a:extLst>
                  <a:ext uri="{FF2B5EF4-FFF2-40B4-BE49-F238E27FC236}">
                    <a16:creationId xmlns:a16="http://schemas.microsoft.com/office/drawing/2014/main" id="{8D74F950-99AE-4FD5-908A-E5AE04ECCBF6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ṥ1iḍe">
                <a:extLst>
                  <a:ext uri="{FF2B5EF4-FFF2-40B4-BE49-F238E27FC236}">
                    <a16:creationId xmlns:a16="http://schemas.microsoft.com/office/drawing/2014/main" id="{F097300B-81F1-4857-BB0E-2BA44FF2859F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ṥľîḋé">
                <a:extLst>
                  <a:ext uri="{FF2B5EF4-FFF2-40B4-BE49-F238E27FC236}">
                    <a16:creationId xmlns:a16="http://schemas.microsoft.com/office/drawing/2014/main" id="{526B0D0B-87F5-4366-9F13-A8CA98ECB807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idè">
                <a:extLst>
                  <a:ext uri="{FF2B5EF4-FFF2-40B4-BE49-F238E27FC236}">
                    <a16:creationId xmlns:a16="http://schemas.microsoft.com/office/drawing/2014/main" id="{555EE3DF-75AD-4642-9FB8-A583A743EA43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1ide">
                <a:extLst>
                  <a:ext uri="{FF2B5EF4-FFF2-40B4-BE49-F238E27FC236}">
                    <a16:creationId xmlns:a16="http://schemas.microsoft.com/office/drawing/2014/main" id="{B92FE906-51E3-4443-976B-1022CDFBD6CD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íde">
                <a:extLst>
                  <a:ext uri="{FF2B5EF4-FFF2-40B4-BE49-F238E27FC236}">
                    <a16:creationId xmlns:a16="http://schemas.microsoft.com/office/drawing/2014/main" id="{D02252C6-8351-4DFE-87F4-B139DFE962AC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E4FC050-7CF2-4D08-86CF-6E66210CC6A8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8" name="ïṩļîḑê">
              <a:extLst>
                <a:ext uri="{FF2B5EF4-FFF2-40B4-BE49-F238E27FC236}">
                  <a16:creationId xmlns:a16="http://schemas.microsoft.com/office/drawing/2014/main" id="{A5AA9F07-818D-4E42-A02C-6B2613B6FDEE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şḷïḍe">
              <a:extLst>
                <a:ext uri="{FF2B5EF4-FFF2-40B4-BE49-F238E27FC236}">
                  <a16:creationId xmlns:a16="http://schemas.microsoft.com/office/drawing/2014/main" id="{FB4DD865-D965-4D01-A43D-BDC2E2DD4965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ļíďe">
              <a:extLst>
                <a:ext uri="{FF2B5EF4-FFF2-40B4-BE49-F238E27FC236}">
                  <a16:creationId xmlns:a16="http://schemas.microsoft.com/office/drawing/2014/main" id="{FFE93B69-9448-419A-8859-74F55A22A33D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ŝļïḓè">
              <a:extLst>
                <a:ext uri="{FF2B5EF4-FFF2-40B4-BE49-F238E27FC236}">
                  <a16:creationId xmlns:a16="http://schemas.microsoft.com/office/drawing/2014/main" id="{5F67F953-3540-4216-8750-4A1C29B8FF8F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1îḋè">
              <a:extLst>
                <a:ext uri="{FF2B5EF4-FFF2-40B4-BE49-F238E27FC236}">
                  <a16:creationId xmlns:a16="http://schemas.microsoft.com/office/drawing/2014/main" id="{22AF4896-AF52-4347-8326-43ED1B7A42E5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š1ïdè">
              <a:extLst>
                <a:ext uri="{FF2B5EF4-FFF2-40B4-BE49-F238E27FC236}">
                  <a16:creationId xmlns:a16="http://schemas.microsoft.com/office/drawing/2014/main" id="{81B4C423-9100-4F6E-92F2-A283A52246A8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líḋé">
              <a:extLst>
                <a:ext uri="{FF2B5EF4-FFF2-40B4-BE49-F238E27FC236}">
                  <a16:creationId xmlns:a16="http://schemas.microsoft.com/office/drawing/2014/main" id="{E2BF7412-E44F-42D1-B050-5BF987C87DD2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ḷíḓè">
              <a:extLst>
                <a:ext uri="{FF2B5EF4-FFF2-40B4-BE49-F238E27FC236}">
                  <a16:creationId xmlns:a16="http://schemas.microsoft.com/office/drawing/2014/main" id="{D931705A-438F-4BBE-A3B6-235FB65AD3CD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ḷîḋé">
              <a:extLst>
                <a:ext uri="{FF2B5EF4-FFF2-40B4-BE49-F238E27FC236}">
                  <a16:creationId xmlns:a16="http://schemas.microsoft.com/office/drawing/2014/main" id="{E2C72F27-CFAB-4FFE-A088-0A36337C80E9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ḷiḓé">
              <a:extLst>
                <a:ext uri="{FF2B5EF4-FFF2-40B4-BE49-F238E27FC236}">
                  <a16:creationId xmlns:a16="http://schemas.microsoft.com/office/drawing/2014/main" id="{015BA7C0-6756-4A4E-8711-FAAFDECBC6D8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ľidè">
              <a:extLst>
                <a:ext uri="{FF2B5EF4-FFF2-40B4-BE49-F238E27FC236}">
                  <a16:creationId xmlns:a16="http://schemas.microsoft.com/office/drawing/2014/main" id="{352BBFFD-14A0-4704-9FBF-0852BA2A35B4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ļiḑe">
              <a:extLst>
                <a:ext uri="{FF2B5EF4-FFF2-40B4-BE49-F238E27FC236}">
                  <a16:creationId xmlns:a16="http://schemas.microsoft.com/office/drawing/2014/main" id="{099C88EA-BB09-4E67-9A5A-E3C877781552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śļíḓe">
              <a:extLst>
                <a:ext uri="{FF2B5EF4-FFF2-40B4-BE49-F238E27FC236}">
                  <a16:creationId xmlns:a16="http://schemas.microsoft.com/office/drawing/2014/main" id="{72AF166A-4231-4894-9C7B-51508B40B416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ľîdè">
              <a:extLst>
                <a:ext uri="{FF2B5EF4-FFF2-40B4-BE49-F238E27FC236}">
                  <a16:creationId xmlns:a16="http://schemas.microsoft.com/office/drawing/2014/main" id="{5D1A3559-4A50-4601-8E85-3928896A1E44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ś1iḋê">
              <a:extLst>
                <a:ext uri="{FF2B5EF4-FFF2-40B4-BE49-F238E27FC236}">
                  <a16:creationId xmlns:a16="http://schemas.microsoft.com/office/drawing/2014/main" id="{CDEEE8EF-479C-453C-83CA-0173C88DDF6D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ľîḋê">
              <a:extLst>
                <a:ext uri="{FF2B5EF4-FFF2-40B4-BE49-F238E27FC236}">
                  <a16:creationId xmlns:a16="http://schemas.microsoft.com/office/drawing/2014/main" id="{7807702A-C14E-4762-A2A5-EA9E38E3AC11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ḷiḑè">
              <a:extLst>
                <a:ext uri="{FF2B5EF4-FFF2-40B4-BE49-F238E27FC236}">
                  <a16:creationId xmlns:a16="http://schemas.microsoft.com/office/drawing/2014/main" id="{970AC4D9-38B7-414D-BE5D-E1CE31FBCFD0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ṣľïḑe">
              <a:extLst>
                <a:ext uri="{FF2B5EF4-FFF2-40B4-BE49-F238E27FC236}">
                  <a16:creationId xmlns:a16="http://schemas.microsoft.com/office/drawing/2014/main" id="{1A6D1A6A-CA88-45F9-8280-9583F72FCE2D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1îḍè">
              <a:extLst>
                <a:ext uri="{FF2B5EF4-FFF2-40B4-BE49-F238E27FC236}">
                  <a16:creationId xmlns:a16="http://schemas.microsoft.com/office/drawing/2014/main" id="{955A854A-E2E9-4713-A41E-863AB20D9B7D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ľïḍê">
              <a:extLst>
                <a:ext uri="{FF2B5EF4-FFF2-40B4-BE49-F238E27FC236}">
                  <a16:creationId xmlns:a16="http://schemas.microsoft.com/office/drawing/2014/main" id="{DA050F51-FB8F-454F-B495-FF278A564962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1ïdê">
              <a:extLst>
                <a:ext uri="{FF2B5EF4-FFF2-40B4-BE49-F238E27FC236}">
                  <a16:creationId xmlns:a16="http://schemas.microsoft.com/office/drawing/2014/main" id="{775B0702-FDAB-45F2-8C5B-AF0FB211BFE1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1îďé">
              <a:extLst>
                <a:ext uri="{FF2B5EF4-FFF2-40B4-BE49-F238E27FC236}">
                  <a16:creationId xmlns:a16="http://schemas.microsoft.com/office/drawing/2014/main" id="{0473B6B8-71C4-4E50-9879-692CCBB97A2E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ḷïḑé">
              <a:extLst>
                <a:ext uri="{FF2B5EF4-FFF2-40B4-BE49-F238E27FC236}">
                  <a16:creationId xmlns:a16="http://schemas.microsoft.com/office/drawing/2014/main" id="{72CD093E-1553-4A2C-ADE9-23767DE833E1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şḷiḋè">
              <a:extLst>
                <a:ext uri="{FF2B5EF4-FFF2-40B4-BE49-F238E27FC236}">
                  <a16:creationId xmlns:a16="http://schemas.microsoft.com/office/drawing/2014/main" id="{F6434A38-E9B2-4CFC-AFA7-8887D80D8602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ṩľiḍé">
              <a:extLst>
                <a:ext uri="{FF2B5EF4-FFF2-40B4-BE49-F238E27FC236}">
                  <a16:creationId xmlns:a16="http://schemas.microsoft.com/office/drawing/2014/main" id="{902282A3-22E5-448B-8682-BA1B240ABFFC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ḷïďe">
              <a:extLst>
                <a:ext uri="{FF2B5EF4-FFF2-40B4-BE49-F238E27FC236}">
                  <a16:creationId xmlns:a16="http://schemas.microsoft.com/office/drawing/2014/main" id="{DDD50348-4C77-48D0-8319-2B7F89149EA6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ľîde">
              <a:extLst>
                <a:ext uri="{FF2B5EF4-FFF2-40B4-BE49-F238E27FC236}">
                  <a16:creationId xmlns:a16="http://schemas.microsoft.com/office/drawing/2014/main" id="{F804A24D-9008-4762-8AFD-A2B4451CE0B2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$ḻíḋê">
              <a:extLst>
                <a:ext uri="{FF2B5EF4-FFF2-40B4-BE49-F238E27FC236}">
                  <a16:creationId xmlns:a16="http://schemas.microsoft.com/office/drawing/2014/main" id="{063ACCB5-C212-4E7B-AF24-0AF1879D3940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ḻïďè">
              <a:extLst>
                <a:ext uri="{FF2B5EF4-FFF2-40B4-BE49-F238E27FC236}">
                  <a16:creationId xmlns:a16="http://schemas.microsoft.com/office/drawing/2014/main" id="{8F3120E9-45F7-4859-BDA7-83B281B7581F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ľîdé">
              <a:extLst>
                <a:ext uri="{FF2B5EF4-FFF2-40B4-BE49-F238E27FC236}">
                  <a16:creationId xmlns:a16="http://schemas.microsoft.com/office/drawing/2014/main" id="{2A9A11BE-95F6-421F-8744-1E456BA3A78B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ṥḻíḋé">
              <a:extLst>
                <a:ext uri="{FF2B5EF4-FFF2-40B4-BE49-F238E27FC236}">
                  <a16:creationId xmlns:a16="http://schemas.microsoft.com/office/drawing/2014/main" id="{EB318BC6-1BBB-4844-97C5-1977A1465703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ļïḍè">
              <a:extLst>
                <a:ext uri="{FF2B5EF4-FFF2-40B4-BE49-F238E27FC236}">
                  <a16:creationId xmlns:a16="http://schemas.microsoft.com/office/drawing/2014/main" id="{7CC7213B-4C0B-404E-BF63-4FE98E83D609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ṩḷídê">
              <a:extLst>
                <a:ext uri="{FF2B5EF4-FFF2-40B4-BE49-F238E27FC236}">
                  <a16:creationId xmlns:a16="http://schemas.microsoft.com/office/drawing/2014/main" id="{5F04C09A-B93E-4EF8-BEBF-3BE472E75243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lîḍe">
              <a:extLst>
                <a:ext uri="{FF2B5EF4-FFF2-40B4-BE49-F238E27FC236}">
                  <a16:creationId xmlns:a16="http://schemas.microsoft.com/office/drawing/2014/main" id="{4BCC766C-AF23-4E90-9279-39D32E2A629F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ľíḓè">
              <a:extLst>
                <a:ext uri="{FF2B5EF4-FFF2-40B4-BE49-F238E27FC236}">
                  <a16:creationId xmlns:a16="http://schemas.microsoft.com/office/drawing/2014/main" id="{88CA6A23-6C8C-47C1-A70E-823D069CCBC8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1ïḋé">
              <a:extLst>
                <a:ext uri="{FF2B5EF4-FFF2-40B4-BE49-F238E27FC236}">
                  <a16:creationId xmlns:a16="http://schemas.microsoft.com/office/drawing/2014/main" id="{EFED63E4-F885-4A1A-AE83-68E929490F94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ŝḻíḍê">
              <a:extLst>
                <a:ext uri="{FF2B5EF4-FFF2-40B4-BE49-F238E27FC236}">
                  <a16:creationId xmlns:a16="http://schemas.microsoft.com/office/drawing/2014/main" id="{A369FA53-0F06-4DC0-96B3-6C476E4E6AB1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ṧḷíḓé">
              <a:extLst>
                <a:ext uri="{FF2B5EF4-FFF2-40B4-BE49-F238E27FC236}">
                  <a16:creationId xmlns:a16="http://schemas.microsoft.com/office/drawing/2014/main" id="{7B40A042-3160-4B49-ABF0-AB19BAF4889B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líde">
              <a:extLst>
                <a:ext uri="{FF2B5EF4-FFF2-40B4-BE49-F238E27FC236}">
                  <a16:creationId xmlns:a16="http://schemas.microsoft.com/office/drawing/2014/main" id="{627451E1-3071-4039-BE30-B8354627C4C3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1ïḍé">
              <a:extLst>
                <a:ext uri="{FF2B5EF4-FFF2-40B4-BE49-F238E27FC236}">
                  <a16:creationId xmlns:a16="http://schemas.microsoft.com/office/drawing/2014/main" id="{C81B13B9-2FEA-4573-B61C-45E6BC873FC9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ļidé">
              <a:extLst>
                <a:ext uri="{FF2B5EF4-FFF2-40B4-BE49-F238E27FC236}">
                  <a16:creationId xmlns:a16="http://schemas.microsoft.com/office/drawing/2014/main" id="{AE233BEF-88DF-4F58-BAE8-35ED22768142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lidè">
              <a:extLst>
                <a:ext uri="{FF2B5EF4-FFF2-40B4-BE49-F238E27FC236}">
                  <a16:creationId xmlns:a16="http://schemas.microsoft.com/office/drawing/2014/main" id="{8E264981-691B-4326-BE5D-E8CAD2387CA6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ļiḋé">
              <a:extLst>
                <a:ext uri="{FF2B5EF4-FFF2-40B4-BE49-F238E27FC236}">
                  <a16:creationId xmlns:a16="http://schemas.microsoft.com/office/drawing/2014/main" id="{A9B14521-6731-42A4-B05E-359E62B11A74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ḷïḑe">
              <a:extLst>
                <a:ext uri="{FF2B5EF4-FFF2-40B4-BE49-F238E27FC236}">
                  <a16:creationId xmlns:a16="http://schemas.microsoft.com/office/drawing/2014/main" id="{3B170F6A-3889-4819-A129-F0F27E57BCE7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$ḷïḍè">
              <a:extLst>
                <a:ext uri="{FF2B5EF4-FFF2-40B4-BE49-F238E27FC236}">
                  <a16:creationId xmlns:a16="http://schemas.microsoft.com/office/drawing/2014/main" id="{E469F11A-0764-467C-B028-AEFC99955BFD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ṩliḋé">
              <a:extLst>
                <a:ext uri="{FF2B5EF4-FFF2-40B4-BE49-F238E27FC236}">
                  <a16:creationId xmlns:a16="http://schemas.microsoft.com/office/drawing/2014/main" id="{33A60E34-C7DC-4C5C-91D1-67CFD6A41C1D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ḷiďé">
              <a:extLst>
                <a:ext uri="{FF2B5EF4-FFF2-40B4-BE49-F238E27FC236}">
                  <a16:creationId xmlns:a16="http://schemas.microsoft.com/office/drawing/2014/main" id="{8F1913FB-2554-4485-B665-573FD576BD2D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ṩļïḍe">
              <a:extLst>
                <a:ext uri="{FF2B5EF4-FFF2-40B4-BE49-F238E27FC236}">
                  <a16:creationId xmlns:a16="http://schemas.microsoft.com/office/drawing/2014/main" id="{8ADC7B29-9DC2-45B4-BA37-742E9462EC6C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ľíḍê">
              <a:extLst>
                <a:ext uri="{FF2B5EF4-FFF2-40B4-BE49-F238E27FC236}">
                  <a16:creationId xmlns:a16="http://schemas.microsoft.com/office/drawing/2014/main" id="{01DE84E2-9620-4BDD-B1F4-1B064C7F6066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1ïḍè">
              <a:extLst>
                <a:ext uri="{FF2B5EF4-FFF2-40B4-BE49-F238E27FC236}">
                  <a16:creationId xmlns:a16="http://schemas.microsoft.com/office/drawing/2014/main" id="{132D67A6-409E-4EB9-85E1-5A129C01C340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ṡļîḑê">
              <a:extLst>
                <a:ext uri="{FF2B5EF4-FFF2-40B4-BE49-F238E27FC236}">
                  <a16:creationId xmlns:a16="http://schemas.microsoft.com/office/drawing/2014/main" id="{6EB6E105-B47E-475D-A2DD-0ADC5DD5B0DF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028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3BBE6C8-2310-41B2-9D2A-30D64562A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08612BD-8039-4F86-9CCA-68E123BE1A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C02EEE1-D47F-4F0E-AC06-F5381E491323}"/>
              </a:ext>
            </a:extLst>
          </p:cNvPr>
          <p:cNvSpPr/>
          <p:nvPr userDrawn="1"/>
        </p:nvSpPr>
        <p:spPr>
          <a:xfrm>
            <a:off x="-439329" y="6284651"/>
            <a:ext cx="13070657" cy="1071911"/>
          </a:xfrm>
          <a:custGeom>
            <a:avLst/>
            <a:gdLst>
              <a:gd name="connsiteX0" fmla="*/ 0 w 13070657"/>
              <a:gd name="connsiteY0" fmla="*/ 0 h 1071911"/>
              <a:gd name="connsiteX1" fmla="*/ 81904 w 13070657"/>
              <a:gd name="connsiteY1" fmla="*/ 23466 h 1071911"/>
              <a:gd name="connsiteX2" fmla="*/ 6535329 w 13070657"/>
              <a:gd name="connsiteY2" fmla="*/ 472027 h 1071911"/>
              <a:gd name="connsiteX3" fmla="*/ 12988754 w 13070657"/>
              <a:gd name="connsiteY3" fmla="*/ 23466 h 1071911"/>
              <a:gd name="connsiteX4" fmla="*/ 13070657 w 13070657"/>
              <a:gd name="connsiteY4" fmla="*/ 0 h 1071911"/>
              <a:gd name="connsiteX5" fmla="*/ 13070657 w 13070657"/>
              <a:gd name="connsiteY5" fmla="*/ 1071911 h 1071911"/>
              <a:gd name="connsiteX6" fmla="*/ 0 w 13070657"/>
              <a:gd name="connsiteY6" fmla="*/ 1071911 h 10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0657" h="1071911">
                <a:moveTo>
                  <a:pt x="0" y="0"/>
                </a:moveTo>
                <a:lnTo>
                  <a:pt x="81904" y="23466"/>
                </a:lnTo>
                <a:cubicBezTo>
                  <a:pt x="1145142" y="287067"/>
                  <a:pt x="3634252" y="472027"/>
                  <a:pt x="6535329" y="472027"/>
                </a:cubicBezTo>
                <a:cubicBezTo>
                  <a:pt x="9436406" y="472027"/>
                  <a:pt x="11925516" y="287067"/>
                  <a:pt x="12988754" y="23466"/>
                </a:cubicBezTo>
                <a:lnTo>
                  <a:pt x="13070657" y="0"/>
                </a:lnTo>
                <a:lnTo>
                  <a:pt x="13070657" y="1071911"/>
                </a:lnTo>
                <a:lnTo>
                  <a:pt x="0" y="1071911"/>
                </a:lnTo>
                <a:close/>
              </a:path>
            </a:pathLst>
          </a:cu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B9E4C34-11A4-4CC2-AFBA-822059957A66}"/>
              </a:ext>
            </a:extLst>
          </p:cNvPr>
          <p:cNvSpPr/>
          <p:nvPr userDrawn="1"/>
        </p:nvSpPr>
        <p:spPr>
          <a:xfrm>
            <a:off x="-439329" y="6161768"/>
            <a:ext cx="13070657" cy="1071911"/>
          </a:xfrm>
          <a:custGeom>
            <a:avLst/>
            <a:gdLst>
              <a:gd name="connsiteX0" fmla="*/ 0 w 13070657"/>
              <a:gd name="connsiteY0" fmla="*/ 0 h 1071911"/>
              <a:gd name="connsiteX1" fmla="*/ 81904 w 13070657"/>
              <a:gd name="connsiteY1" fmla="*/ 23466 h 1071911"/>
              <a:gd name="connsiteX2" fmla="*/ 6535329 w 13070657"/>
              <a:gd name="connsiteY2" fmla="*/ 472027 h 1071911"/>
              <a:gd name="connsiteX3" fmla="*/ 12988754 w 13070657"/>
              <a:gd name="connsiteY3" fmla="*/ 23466 h 1071911"/>
              <a:gd name="connsiteX4" fmla="*/ 13070657 w 13070657"/>
              <a:gd name="connsiteY4" fmla="*/ 0 h 1071911"/>
              <a:gd name="connsiteX5" fmla="*/ 13070657 w 13070657"/>
              <a:gd name="connsiteY5" fmla="*/ 1071911 h 1071911"/>
              <a:gd name="connsiteX6" fmla="*/ 0 w 13070657"/>
              <a:gd name="connsiteY6" fmla="*/ 1071911 h 10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70657" h="1071911">
                <a:moveTo>
                  <a:pt x="0" y="0"/>
                </a:moveTo>
                <a:lnTo>
                  <a:pt x="81904" y="23466"/>
                </a:lnTo>
                <a:cubicBezTo>
                  <a:pt x="1145142" y="287067"/>
                  <a:pt x="3634252" y="472027"/>
                  <a:pt x="6535329" y="472027"/>
                </a:cubicBezTo>
                <a:cubicBezTo>
                  <a:pt x="9436406" y="472027"/>
                  <a:pt x="11925516" y="287067"/>
                  <a:pt x="12988754" y="23466"/>
                </a:cubicBezTo>
                <a:lnTo>
                  <a:pt x="13070657" y="0"/>
                </a:lnTo>
                <a:lnTo>
                  <a:pt x="13070657" y="1071911"/>
                </a:lnTo>
                <a:lnTo>
                  <a:pt x="0" y="1071911"/>
                </a:lnTo>
                <a:close/>
              </a:path>
            </a:pathLst>
          </a:custGeom>
          <a:gradFill flip="none" rotWithShape="1">
            <a:gsLst>
              <a:gs pos="0">
                <a:srgbClr val="44A3FA"/>
              </a:gs>
              <a:gs pos="100000">
                <a:srgbClr val="0566BF">
                  <a:alpha val="71765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897B368-92BA-4FC6-BB0D-0E16AD2FD5C4}"/>
              </a:ext>
            </a:extLst>
          </p:cNvPr>
          <p:cNvGrpSpPr/>
          <p:nvPr userDrawn="1"/>
        </p:nvGrpSpPr>
        <p:grpSpPr>
          <a:xfrm>
            <a:off x="9872307" y="229015"/>
            <a:ext cx="2128724" cy="447654"/>
            <a:chOff x="9062820" y="171031"/>
            <a:chExt cx="2680191" cy="5636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175D7E7-28D0-4C2D-B405-D40426A8AFF0}"/>
                </a:ext>
              </a:extLst>
            </p:cNvPr>
            <p:cNvGrpSpPr/>
            <p:nvPr/>
          </p:nvGrpSpPr>
          <p:grpSpPr>
            <a:xfrm>
              <a:off x="9062820" y="171031"/>
              <a:ext cx="563118" cy="563622"/>
              <a:chOff x="1560409" y="2069897"/>
              <a:chExt cx="1776413" cy="1778000"/>
            </a:xfrm>
          </p:grpSpPr>
          <p:sp>
            <p:nvSpPr>
              <p:cNvPr id="126" name="îS1îḋé">
                <a:extLst>
                  <a:ext uri="{FF2B5EF4-FFF2-40B4-BE49-F238E27FC236}">
                    <a16:creationId xmlns:a16="http://schemas.microsoft.com/office/drawing/2014/main" id="{935F1987-71AA-4002-9DEA-E5059EB94898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rgbClr val="0679E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îṣḷïďé">
                <a:extLst>
                  <a:ext uri="{FF2B5EF4-FFF2-40B4-BE49-F238E27FC236}">
                    <a16:creationId xmlns:a16="http://schemas.microsoft.com/office/drawing/2014/main" id="{C3F0160B-8589-42D6-9551-0A5C87A4569F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6350" cap="flat">
                <a:solidFill>
                  <a:srgbClr val="0679E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677FAA0-5201-4E71-B72D-FD8D5C4F1C75}"/>
                </a:ext>
              </a:extLst>
            </p:cNvPr>
            <p:cNvGrpSpPr/>
            <p:nvPr/>
          </p:nvGrpSpPr>
          <p:grpSpPr>
            <a:xfrm>
              <a:off x="9088736" y="189399"/>
              <a:ext cx="511285" cy="526886"/>
              <a:chOff x="1641372" y="4491628"/>
              <a:chExt cx="1612900" cy="1662113"/>
            </a:xfrm>
            <a:solidFill>
              <a:srgbClr val="0679E4"/>
            </a:solidFill>
          </p:grpSpPr>
          <p:sp>
            <p:nvSpPr>
              <p:cNvPr id="69" name="ïś1íďê">
                <a:extLst>
                  <a:ext uri="{FF2B5EF4-FFF2-40B4-BE49-F238E27FC236}">
                    <a16:creationId xmlns:a16="http://schemas.microsoft.com/office/drawing/2014/main" id="{3E7CE52A-B9E7-44F0-B8D4-3A3AE41D8397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ḻîḓé">
                <a:extLst>
                  <a:ext uri="{FF2B5EF4-FFF2-40B4-BE49-F238E27FC236}">
                    <a16:creationId xmlns:a16="http://schemas.microsoft.com/office/drawing/2014/main" id="{3F9200FC-5FA0-4DB6-8A7E-E525443CA82A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šḷïḓe">
                <a:extLst>
                  <a:ext uri="{FF2B5EF4-FFF2-40B4-BE49-F238E27FC236}">
                    <a16:creationId xmlns:a16="http://schemas.microsoft.com/office/drawing/2014/main" id="{0227F53B-64CC-4D80-8C5B-BE7ABB8B8EE0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ï$ľíḍe">
                <a:extLst>
                  <a:ext uri="{FF2B5EF4-FFF2-40B4-BE49-F238E27FC236}">
                    <a16:creationId xmlns:a16="http://schemas.microsoft.com/office/drawing/2014/main" id="{8BFEA098-F50F-4151-B460-A2E7B2023EA4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î$ḻîḑe">
                <a:extLst>
                  <a:ext uri="{FF2B5EF4-FFF2-40B4-BE49-F238E27FC236}">
                    <a16:creationId xmlns:a16="http://schemas.microsoft.com/office/drawing/2014/main" id="{9CAA81AA-9845-4DE6-9188-211281E22B2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ïşḻíḍe">
                <a:extLst>
                  <a:ext uri="{FF2B5EF4-FFF2-40B4-BE49-F238E27FC236}">
                    <a16:creationId xmlns:a16="http://schemas.microsoft.com/office/drawing/2014/main" id="{D3060179-D0C9-4AFF-B9E9-49DC09983911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íṩľíḑè">
                <a:extLst>
                  <a:ext uri="{FF2B5EF4-FFF2-40B4-BE49-F238E27FC236}">
                    <a16:creationId xmlns:a16="http://schemas.microsoft.com/office/drawing/2014/main" id="{8702E007-7963-478E-BCD2-57C91D2A2797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îṣḷïḓê">
                <a:extLst>
                  <a:ext uri="{FF2B5EF4-FFF2-40B4-BE49-F238E27FC236}">
                    <a16:creationId xmlns:a16="http://schemas.microsoft.com/office/drawing/2014/main" id="{144BBBC7-8BBC-40C4-AAFD-0AE93F93604C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i$ḻîḓé">
                <a:extLst>
                  <a:ext uri="{FF2B5EF4-FFF2-40B4-BE49-F238E27FC236}">
                    <a16:creationId xmlns:a16="http://schemas.microsoft.com/office/drawing/2014/main" id="{B453ECD0-9A21-4D5A-8544-639748EEC717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îṧľîḋé">
                <a:extLst>
                  <a:ext uri="{FF2B5EF4-FFF2-40B4-BE49-F238E27FC236}">
                    <a16:creationId xmlns:a16="http://schemas.microsoft.com/office/drawing/2014/main" id="{491D5B95-7013-4038-AF02-0884FEB1A206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i$ḻïḑê">
                <a:extLst>
                  <a:ext uri="{FF2B5EF4-FFF2-40B4-BE49-F238E27FC236}">
                    <a16:creationId xmlns:a16="http://schemas.microsoft.com/office/drawing/2014/main" id="{4F81E8C8-5C92-451B-A704-D6388396F79E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íṧlíḍe">
                <a:extLst>
                  <a:ext uri="{FF2B5EF4-FFF2-40B4-BE49-F238E27FC236}">
                    <a16:creationId xmlns:a16="http://schemas.microsoft.com/office/drawing/2014/main" id="{58EB7282-7F50-41A2-9B1F-C252E76A144B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îŝľîḓê">
                <a:extLst>
                  <a:ext uri="{FF2B5EF4-FFF2-40B4-BE49-F238E27FC236}">
                    <a16:creationId xmlns:a16="http://schemas.microsoft.com/office/drawing/2014/main" id="{7DB92E6A-769D-49D5-96D8-9C4DD43765ED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íṣlíḑe">
                <a:extLst>
                  <a:ext uri="{FF2B5EF4-FFF2-40B4-BE49-F238E27FC236}">
                    <a16:creationId xmlns:a16="http://schemas.microsoft.com/office/drawing/2014/main" id="{CB382390-9AA7-4F2E-8B57-406A2AFC4CC0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îSḻide">
                <a:extLst>
                  <a:ext uri="{FF2B5EF4-FFF2-40B4-BE49-F238E27FC236}">
                    <a16:creationId xmlns:a16="http://schemas.microsoft.com/office/drawing/2014/main" id="{807D754D-04C7-4071-9E86-C6B430544577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ṣlîḋè">
                <a:extLst>
                  <a:ext uri="{FF2B5EF4-FFF2-40B4-BE49-F238E27FC236}">
                    <a16:creationId xmlns:a16="http://schemas.microsoft.com/office/drawing/2014/main" id="{3C880642-E83F-43C7-96C3-AEADD5F10072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ṣ1ïḑe">
                <a:extLst>
                  <a:ext uri="{FF2B5EF4-FFF2-40B4-BE49-F238E27FC236}">
                    <a16:creationId xmlns:a16="http://schemas.microsoft.com/office/drawing/2014/main" id="{375E3225-7D9D-49FF-AEDB-66CB22967006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ṧḷîde">
                <a:extLst>
                  <a:ext uri="{FF2B5EF4-FFF2-40B4-BE49-F238E27FC236}">
                    <a16:creationId xmlns:a16="http://schemas.microsoft.com/office/drawing/2014/main" id="{9EAA734F-8871-40CD-8E42-EECE6E23169A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íS1îḍé">
                <a:extLst>
                  <a:ext uri="{FF2B5EF4-FFF2-40B4-BE49-F238E27FC236}">
                    <a16:creationId xmlns:a16="http://schemas.microsoft.com/office/drawing/2014/main" id="{601F5975-853E-45EE-B18E-7B8C03B6881F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ļïḋè">
                <a:extLst>
                  <a:ext uri="{FF2B5EF4-FFF2-40B4-BE49-F238E27FC236}">
                    <a16:creationId xmlns:a16="http://schemas.microsoft.com/office/drawing/2014/main" id="{F3BEC46E-913B-466E-A457-8452FFD825E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ṡḷiḋé">
                <a:extLst>
                  <a:ext uri="{FF2B5EF4-FFF2-40B4-BE49-F238E27FC236}">
                    <a16:creationId xmlns:a16="http://schemas.microsoft.com/office/drawing/2014/main" id="{137729A7-027E-4B6A-807D-55D8AB8018C2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şļiḋe">
                <a:extLst>
                  <a:ext uri="{FF2B5EF4-FFF2-40B4-BE49-F238E27FC236}">
                    <a16:creationId xmlns:a16="http://schemas.microsoft.com/office/drawing/2014/main" id="{627E2072-DBD7-450D-9DC1-8C1987C02E68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ś1iḓê">
                <a:extLst>
                  <a:ext uri="{FF2B5EF4-FFF2-40B4-BE49-F238E27FC236}">
                    <a16:creationId xmlns:a16="http://schemas.microsoft.com/office/drawing/2014/main" id="{1A55CAA9-8E97-4F18-8399-5C3CB1EFC482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ş1ïḓe">
                <a:extLst>
                  <a:ext uri="{FF2B5EF4-FFF2-40B4-BE49-F238E27FC236}">
                    <a16:creationId xmlns:a16="http://schemas.microsoft.com/office/drawing/2014/main" id="{E86AA943-A4CE-4F94-8452-9E85D9B2760E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ṩlîḋè">
                <a:extLst>
                  <a:ext uri="{FF2B5EF4-FFF2-40B4-BE49-F238E27FC236}">
                    <a16:creationId xmlns:a16="http://schemas.microsoft.com/office/drawing/2014/main" id="{7E1950A6-461A-4BB2-9EE4-6DDB9B478F9A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ṣľîďe">
                <a:extLst>
                  <a:ext uri="{FF2B5EF4-FFF2-40B4-BE49-F238E27FC236}">
                    <a16:creationId xmlns:a16="http://schemas.microsoft.com/office/drawing/2014/main" id="{B7A0B916-2FFC-42A2-B303-7A394F32A6DE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íśļiḓe">
                <a:extLst>
                  <a:ext uri="{FF2B5EF4-FFF2-40B4-BE49-F238E27FC236}">
                    <a16:creationId xmlns:a16="http://schemas.microsoft.com/office/drawing/2014/main" id="{A539EEDE-AAA3-48C5-A27F-3EB132998935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$ḷïďe">
                <a:extLst>
                  <a:ext uri="{FF2B5EF4-FFF2-40B4-BE49-F238E27FC236}">
                    <a16:creationId xmlns:a16="http://schemas.microsoft.com/office/drawing/2014/main" id="{DD97A86B-9613-41A2-9499-5B2E01316AA8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śḻîḍe">
                <a:extLst>
                  <a:ext uri="{FF2B5EF4-FFF2-40B4-BE49-F238E27FC236}">
                    <a16:creationId xmlns:a16="http://schemas.microsoft.com/office/drawing/2014/main" id="{54D8D41C-C63E-4625-9969-18C6441001FC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$ļîḋê">
                <a:extLst>
                  <a:ext uri="{FF2B5EF4-FFF2-40B4-BE49-F238E27FC236}">
                    <a16:creationId xmlns:a16="http://schemas.microsoft.com/office/drawing/2014/main" id="{4AD09BBD-548C-4C87-B632-C29B475CC995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ṩḷiḋé">
                <a:extLst>
                  <a:ext uri="{FF2B5EF4-FFF2-40B4-BE49-F238E27FC236}">
                    <a16:creationId xmlns:a16="http://schemas.microsoft.com/office/drawing/2014/main" id="{D3CE84EF-2E74-45BF-BF86-9CDA1BF138E1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sľïďé">
                <a:extLst>
                  <a:ext uri="{FF2B5EF4-FFF2-40B4-BE49-F238E27FC236}">
                    <a16:creationId xmlns:a16="http://schemas.microsoft.com/office/drawing/2014/main" id="{9404B389-51B8-49C4-9365-8A3C7798EB12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śliḋé">
                <a:extLst>
                  <a:ext uri="{FF2B5EF4-FFF2-40B4-BE49-F238E27FC236}">
                    <a16:creationId xmlns:a16="http://schemas.microsoft.com/office/drawing/2014/main" id="{B0E3F2A8-E009-4EEF-8900-E3746870B6D2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Sļiďê">
                <a:extLst>
                  <a:ext uri="{FF2B5EF4-FFF2-40B4-BE49-F238E27FC236}">
                    <a16:creationId xmlns:a16="http://schemas.microsoft.com/office/drawing/2014/main" id="{A026EE24-BF2B-4AA6-86A4-5EE694784C98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íSliḋé">
                <a:extLst>
                  <a:ext uri="{FF2B5EF4-FFF2-40B4-BE49-F238E27FC236}">
                    <a16:creationId xmlns:a16="http://schemas.microsoft.com/office/drawing/2014/main" id="{36A7355B-980F-42E6-B92D-72147E2BF9AE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1îḑè">
                <a:extLst>
                  <a:ext uri="{FF2B5EF4-FFF2-40B4-BE49-F238E27FC236}">
                    <a16:creationId xmlns:a16="http://schemas.microsoft.com/office/drawing/2014/main" id="{6A16E1D0-092E-4863-A3EA-17FF7E398D04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íṩḻiḋê">
                <a:extLst>
                  <a:ext uri="{FF2B5EF4-FFF2-40B4-BE49-F238E27FC236}">
                    <a16:creationId xmlns:a16="http://schemas.microsoft.com/office/drawing/2014/main" id="{53F0F292-C113-4295-A050-9973F6D5EAAE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ṧľíḍe">
                <a:extLst>
                  <a:ext uri="{FF2B5EF4-FFF2-40B4-BE49-F238E27FC236}">
                    <a16:creationId xmlns:a16="http://schemas.microsoft.com/office/drawing/2014/main" id="{EF0CE8B3-5001-4735-AB9B-76CDD3E42DC9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ïṩḻiḍe">
                <a:extLst>
                  <a:ext uri="{FF2B5EF4-FFF2-40B4-BE49-F238E27FC236}">
                    <a16:creationId xmlns:a16="http://schemas.microsoft.com/office/drawing/2014/main" id="{BA623EC1-9C1E-4529-8D63-C79DC3314DCE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śļïḓè">
                <a:extLst>
                  <a:ext uri="{FF2B5EF4-FFF2-40B4-BE49-F238E27FC236}">
                    <a16:creationId xmlns:a16="http://schemas.microsoft.com/office/drawing/2014/main" id="{DB374ABA-8B12-4154-8655-E03E48FC4653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ṩḻîde">
                <a:extLst>
                  <a:ext uri="{FF2B5EF4-FFF2-40B4-BE49-F238E27FC236}">
                    <a16:creationId xmlns:a16="http://schemas.microsoft.com/office/drawing/2014/main" id="{BC867088-83E6-494A-9D29-03CBFE3EAE18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ŝḷïḓê">
                <a:extLst>
                  <a:ext uri="{FF2B5EF4-FFF2-40B4-BE49-F238E27FC236}">
                    <a16:creationId xmlns:a16="http://schemas.microsoft.com/office/drawing/2014/main" id="{EDCEE305-D23E-4AEE-8951-33B339879B8B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ḷîḑe">
                <a:extLst>
                  <a:ext uri="{FF2B5EF4-FFF2-40B4-BE49-F238E27FC236}">
                    <a16:creationId xmlns:a16="http://schemas.microsoft.com/office/drawing/2014/main" id="{F38F35DE-EE68-4EB5-ACB7-B917F71D75FB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şḷïḋê">
                <a:extLst>
                  <a:ext uri="{FF2B5EF4-FFF2-40B4-BE49-F238E27FC236}">
                    <a16:creationId xmlns:a16="http://schemas.microsoft.com/office/drawing/2014/main" id="{CFCC4273-D1E7-4D69-9C13-E3B6C708DA9A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ṣlïḍè">
                <a:extLst>
                  <a:ext uri="{FF2B5EF4-FFF2-40B4-BE49-F238E27FC236}">
                    <a16:creationId xmlns:a16="http://schemas.microsoft.com/office/drawing/2014/main" id="{583F34FE-564D-43A1-A8A8-99028F1AAC18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ṩḷîḓê">
                <a:extLst>
                  <a:ext uri="{FF2B5EF4-FFF2-40B4-BE49-F238E27FC236}">
                    <a16:creationId xmlns:a16="http://schemas.microsoft.com/office/drawing/2014/main" id="{C9B10DE5-315F-494B-8DA8-3972607CD4D4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Sļiďé">
                <a:extLst>
                  <a:ext uri="{FF2B5EF4-FFF2-40B4-BE49-F238E27FC236}">
                    <a16:creationId xmlns:a16="http://schemas.microsoft.com/office/drawing/2014/main" id="{5B24FAFA-425A-4EE6-8147-FD7E61156DB5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Sḷiḋè">
                <a:extLst>
                  <a:ext uri="{FF2B5EF4-FFF2-40B4-BE49-F238E27FC236}">
                    <a16:creationId xmlns:a16="http://schemas.microsoft.com/office/drawing/2014/main" id="{70091D80-F52E-4A79-88C8-514345D2DC75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ṣḷíḋé">
                <a:extLst>
                  <a:ext uri="{FF2B5EF4-FFF2-40B4-BE49-F238E27FC236}">
                    <a16:creationId xmlns:a16="http://schemas.microsoft.com/office/drawing/2014/main" id="{92A6D549-0829-4D1B-87A2-E1B0FA710709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îṩliďè">
                <a:extLst>
                  <a:ext uri="{FF2B5EF4-FFF2-40B4-BE49-F238E27FC236}">
                    <a16:creationId xmlns:a16="http://schemas.microsoft.com/office/drawing/2014/main" id="{6C76E5D6-C944-48BC-ADDC-69B641929DF4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iṧlíḋè">
                <a:extLst>
                  <a:ext uri="{FF2B5EF4-FFF2-40B4-BE49-F238E27FC236}">
                    <a16:creationId xmlns:a16="http://schemas.microsoft.com/office/drawing/2014/main" id="{82BEF243-1379-4C23-B423-C386C1228F5D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islïḓè">
                <a:extLst>
                  <a:ext uri="{FF2B5EF4-FFF2-40B4-BE49-F238E27FC236}">
                    <a16:creationId xmlns:a16="http://schemas.microsoft.com/office/drawing/2014/main" id="{2FD3593A-F0C6-4401-B628-BA6A0A85E2D2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ṥ1iḍe">
                <a:extLst>
                  <a:ext uri="{FF2B5EF4-FFF2-40B4-BE49-F238E27FC236}">
                    <a16:creationId xmlns:a16="http://schemas.microsoft.com/office/drawing/2014/main" id="{43ADE464-3CCD-47B2-B18E-DDD0FD5E1640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iṥľîḋé">
                <a:extLst>
                  <a:ext uri="{FF2B5EF4-FFF2-40B4-BE49-F238E27FC236}">
                    <a16:creationId xmlns:a16="http://schemas.microsoft.com/office/drawing/2014/main" id="{82C24512-E834-4F16-A127-939FBB470D17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îślidè">
                <a:extLst>
                  <a:ext uri="{FF2B5EF4-FFF2-40B4-BE49-F238E27FC236}">
                    <a16:creationId xmlns:a16="http://schemas.microsoft.com/office/drawing/2014/main" id="{D47B1CEB-7581-4AF8-BE97-2A3CE20D40D1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îŝ1ide">
                <a:extLst>
                  <a:ext uri="{FF2B5EF4-FFF2-40B4-BE49-F238E27FC236}">
                    <a16:creationId xmlns:a16="http://schemas.microsoft.com/office/drawing/2014/main" id="{FFAC1C20-82DA-414F-95A1-4A3098B72971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í$ḻíde">
                <a:extLst>
                  <a:ext uri="{FF2B5EF4-FFF2-40B4-BE49-F238E27FC236}">
                    <a16:creationId xmlns:a16="http://schemas.microsoft.com/office/drawing/2014/main" id="{D95EDD55-CCFA-44C9-BBED-748530DC0476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2EAC77A-C89E-4859-A629-9DA2EFE6D8D5}"/>
                </a:ext>
              </a:extLst>
            </p:cNvPr>
            <p:cNvGrpSpPr/>
            <p:nvPr/>
          </p:nvGrpSpPr>
          <p:grpSpPr>
            <a:xfrm>
              <a:off x="9754010" y="247576"/>
              <a:ext cx="1989001" cy="410533"/>
              <a:chOff x="5180266" y="4756740"/>
              <a:chExt cx="5753100" cy="1187451"/>
            </a:xfrm>
            <a:solidFill>
              <a:srgbClr val="0679E4"/>
            </a:solidFill>
          </p:grpSpPr>
          <p:sp>
            <p:nvSpPr>
              <p:cNvPr id="16" name="ïṩļîḑê">
                <a:extLst>
                  <a:ext uri="{FF2B5EF4-FFF2-40B4-BE49-F238E27FC236}">
                    <a16:creationId xmlns:a16="http://schemas.microsoft.com/office/drawing/2014/main" id="{89C2FE84-8474-4AAA-90A5-A932E6C7C5B4}"/>
                  </a:ext>
                </a:extLst>
              </p:cNvPr>
              <p:cNvSpPr/>
              <p:nvPr/>
            </p:nvSpPr>
            <p:spPr bwMode="auto">
              <a:xfrm>
                <a:off x="10319003" y="4805953"/>
                <a:ext cx="600075" cy="771525"/>
              </a:xfrm>
              <a:custGeom>
                <a:avLst/>
                <a:gdLst>
                  <a:gd name="T0" fmla="*/ 210 w 325"/>
                  <a:gd name="T1" fmla="*/ 140 h 418"/>
                  <a:gd name="T2" fmla="*/ 237 w 325"/>
                  <a:gd name="T3" fmla="*/ 155 h 418"/>
                  <a:gd name="T4" fmla="*/ 161 w 325"/>
                  <a:gd name="T5" fmla="*/ 179 h 418"/>
                  <a:gd name="T6" fmla="*/ 187 w 325"/>
                  <a:gd name="T7" fmla="*/ 68 h 418"/>
                  <a:gd name="T8" fmla="*/ 230 w 325"/>
                  <a:gd name="T9" fmla="*/ 40 h 418"/>
                  <a:gd name="T10" fmla="*/ 199 w 325"/>
                  <a:gd name="T11" fmla="*/ 85 h 418"/>
                  <a:gd name="T12" fmla="*/ 99 w 325"/>
                  <a:gd name="T13" fmla="*/ 132 h 418"/>
                  <a:gd name="T14" fmla="*/ 132 w 325"/>
                  <a:gd name="T15" fmla="*/ 83 h 418"/>
                  <a:gd name="T16" fmla="*/ 174 w 325"/>
                  <a:gd name="T17" fmla="*/ 116 h 418"/>
                  <a:gd name="T18" fmla="*/ 59 w 325"/>
                  <a:gd name="T19" fmla="*/ 198 h 418"/>
                  <a:gd name="T20" fmla="*/ 16 w 325"/>
                  <a:gd name="T21" fmla="*/ 224 h 418"/>
                  <a:gd name="T22" fmla="*/ 17 w 325"/>
                  <a:gd name="T23" fmla="*/ 314 h 418"/>
                  <a:gd name="T24" fmla="*/ 55 w 325"/>
                  <a:gd name="T25" fmla="*/ 244 h 418"/>
                  <a:gd name="T26" fmla="*/ 131 w 325"/>
                  <a:gd name="T27" fmla="*/ 194 h 418"/>
                  <a:gd name="T28" fmla="*/ 111 w 325"/>
                  <a:gd name="T29" fmla="*/ 251 h 418"/>
                  <a:gd name="T30" fmla="*/ 148 w 325"/>
                  <a:gd name="T31" fmla="*/ 246 h 418"/>
                  <a:gd name="T32" fmla="*/ 184 w 325"/>
                  <a:gd name="T33" fmla="*/ 243 h 418"/>
                  <a:gd name="T34" fmla="*/ 131 w 325"/>
                  <a:gd name="T35" fmla="*/ 281 h 418"/>
                  <a:gd name="T36" fmla="*/ 76 w 325"/>
                  <a:gd name="T37" fmla="*/ 299 h 418"/>
                  <a:gd name="T38" fmla="*/ 134 w 325"/>
                  <a:gd name="T39" fmla="*/ 334 h 418"/>
                  <a:gd name="T40" fmla="*/ 203 w 325"/>
                  <a:gd name="T41" fmla="*/ 298 h 418"/>
                  <a:gd name="T42" fmla="*/ 206 w 325"/>
                  <a:gd name="T43" fmla="*/ 350 h 418"/>
                  <a:gd name="T44" fmla="*/ 165 w 325"/>
                  <a:gd name="T45" fmla="*/ 378 h 418"/>
                  <a:gd name="T46" fmla="*/ 144 w 325"/>
                  <a:gd name="T47" fmla="*/ 410 h 418"/>
                  <a:gd name="T48" fmla="*/ 228 w 325"/>
                  <a:gd name="T49" fmla="*/ 408 h 418"/>
                  <a:gd name="T50" fmla="*/ 239 w 325"/>
                  <a:gd name="T51" fmla="*/ 307 h 418"/>
                  <a:gd name="T52" fmla="*/ 273 w 325"/>
                  <a:gd name="T53" fmla="*/ 283 h 418"/>
                  <a:gd name="T54" fmla="*/ 271 w 325"/>
                  <a:gd name="T55" fmla="*/ 239 h 418"/>
                  <a:gd name="T56" fmla="*/ 233 w 325"/>
                  <a:gd name="T57" fmla="*/ 226 h 418"/>
                  <a:gd name="T58" fmla="*/ 261 w 325"/>
                  <a:gd name="T59" fmla="*/ 181 h 418"/>
                  <a:gd name="T60" fmla="*/ 316 w 325"/>
                  <a:gd name="T61" fmla="*/ 167 h 418"/>
                  <a:gd name="T62" fmla="*/ 297 w 325"/>
                  <a:gd name="T63" fmla="*/ 119 h 418"/>
                  <a:gd name="T64" fmla="*/ 251 w 325"/>
                  <a:gd name="T65" fmla="*/ 93 h 418"/>
                  <a:gd name="T66" fmla="*/ 276 w 325"/>
                  <a:gd name="T67" fmla="*/ 34 h 418"/>
                  <a:gd name="T68" fmla="*/ 217 w 325"/>
                  <a:gd name="T69" fmla="*/ 11 h 418"/>
                  <a:gd name="T70" fmla="*/ 164 w 325"/>
                  <a:gd name="T71" fmla="*/ 29 h 418"/>
                  <a:gd name="T72" fmla="*/ 136 w 325"/>
                  <a:gd name="T73" fmla="*/ 43 h 418"/>
                  <a:gd name="T74" fmla="*/ 113 w 325"/>
                  <a:gd name="T75" fmla="*/ 21 h 418"/>
                  <a:gd name="T76" fmla="*/ 78 w 325"/>
                  <a:gd name="T77" fmla="*/ 52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25" h="418">
                    <a:moveTo>
                      <a:pt x="161" y="179"/>
                    </a:moveTo>
                    <a:cubicBezTo>
                      <a:pt x="160" y="178"/>
                      <a:pt x="188" y="143"/>
                      <a:pt x="210" y="140"/>
                    </a:cubicBezTo>
                    <a:cubicBezTo>
                      <a:pt x="232" y="137"/>
                      <a:pt x="226" y="133"/>
                      <a:pt x="238" y="138"/>
                    </a:cubicBezTo>
                    <a:cubicBezTo>
                      <a:pt x="250" y="144"/>
                      <a:pt x="252" y="148"/>
                      <a:pt x="237" y="155"/>
                    </a:cubicBezTo>
                    <a:cubicBezTo>
                      <a:pt x="222" y="162"/>
                      <a:pt x="215" y="168"/>
                      <a:pt x="196" y="171"/>
                    </a:cubicBezTo>
                    <a:cubicBezTo>
                      <a:pt x="177" y="175"/>
                      <a:pt x="163" y="181"/>
                      <a:pt x="161" y="179"/>
                    </a:cubicBezTo>
                    <a:close/>
                    <a:moveTo>
                      <a:pt x="199" y="85"/>
                    </a:moveTo>
                    <a:cubicBezTo>
                      <a:pt x="197" y="87"/>
                      <a:pt x="186" y="79"/>
                      <a:pt x="187" y="68"/>
                    </a:cubicBezTo>
                    <a:cubicBezTo>
                      <a:pt x="188" y="57"/>
                      <a:pt x="197" y="38"/>
                      <a:pt x="211" y="34"/>
                    </a:cubicBezTo>
                    <a:cubicBezTo>
                      <a:pt x="225" y="30"/>
                      <a:pt x="230" y="30"/>
                      <a:pt x="230" y="40"/>
                    </a:cubicBezTo>
                    <a:cubicBezTo>
                      <a:pt x="229" y="51"/>
                      <a:pt x="229" y="62"/>
                      <a:pt x="219" y="71"/>
                    </a:cubicBezTo>
                    <a:cubicBezTo>
                      <a:pt x="210" y="80"/>
                      <a:pt x="201" y="84"/>
                      <a:pt x="199" y="85"/>
                    </a:cubicBezTo>
                    <a:close/>
                    <a:moveTo>
                      <a:pt x="79" y="112"/>
                    </a:moveTo>
                    <a:cubicBezTo>
                      <a:pt x="79" y="113"/>
                      <a:pt x="87" y="125"/>
                      <a:pt x="99" y="132"/>
                    </a:cubicBezTo>
                    <a:cubicBezTo>
                      <a:pt x="112" y="138"/>
                      <a:pt x="119" y="135"/>
                      <a:pt x="129" y="127"/>
                    </a:cubicBezTo>
                    <a:cubicBezTo>
                      <a:pt x="139" y="118"/>
                      <a:pt x="130" y="95"/>
                      <a:pt x="132" y="83"/>
                    </a:cubicBezTo>
                    <a:cubicBezTo>
                      <a:pt x="135" y="70"/>
                      <a:pt x="136" y="73"/>
                      <a:pt x="146" y="75"/>
                    </a:cubicBezTo>
                    <a:cubicBezTo>
                      <a:pt x="156" y="76"/>
                      <a:pt x="173" y="108"/>
                      <a:pt x="174" y="116"/>
                    </a:cubicBezTo>
                    <a:cubicBezTo>
                      <a:pt x="174" y="123"/>
                      <a:pt x="170" y="123"/>
                      <a:pt x="128" y="142"/>
                    </a:cubicBezTo>
                    <a:cubicBezTo>
                      <a:pt x="86" y="161"/>
                      <a:pt x="67" y="195"/>
                      <a:pt x="59" y="198"/>
                    </a:cubicBezTo>
                    <a:cubicBezTo>
                      <a:pt x="52" y="202"/>
                      <a:pt x="55" y="191"/>
                      <a:pt x="40" y="188"/>
                    </a:cubicBezTo>
                    <a:cubicBezTo>
                      <a:pt x="26" y="186"/>
                      <a:pt x="23" y="211"/>
                      <a:pt x="16" y="224"/>
                    </a:cubicBezTo>
                    <a:cubicBezTo>
                      <a:pt x="8" y="238"/>
                      <a:pt x="5" y="266"/>
                      <a:pt x="5" y="277"/>
                    </a:cubicBezTo>
                    <a:cubicBezTo>
                      <a:pt x="5" y="288"/>
                      <a:pt x="0" y="301"/>
                      <a:pt x="17" y="314"/>
                    </a:cubicBezTo>
                    <a:cubicBezTo>
                      <a:pt x="33" y="326"/>
                      <a:pt x="49" y="311"/>
                      <a:pt x="53" y="304"/>
                    </a:cubicBezTo>
                    <a:cubicBezTo>
                      <a:pt x="57" y="298"/>
                      <a:pt x="53" y="269"/>
                      <a:pt x="55" y="244"/>
                    </a:cubicBezTo>
                    <a:cubicBezTo>
                      <a:pt x="57" y="220"/>
                      <a:pt x="89" y="204"/>
                      <a:pt x="100" y="197"/>
                    </a:cubicBezTo>
                    <a:cubicBezTo>
                      <a:pt x="115" y="189"/>
                      <a:pt x="129" y="190"/>
                      <a:pt x="131" y="194"/>
                    </a:cubicBezTo>
                    <a:cubicBezTo>
                      <a:pt x="134" y="197"/>
                      <a:pt x="119" y="214"/>
                      <a:pt x="112" y="219"/>
                    </a:cubicBezTo>
                    <a:cubicBezTo>
                      <a:pt x="105" y="224"/>
                      <a:pt x="110" y="244"/>
                      <a:pt x="111" y="251"/>
                    </a:cubicBezTo>
                    <a:cubicBezTo>
                      <a:pt x="113" y="257"/>
                      <a:pt x="111" y="260"/>
                      <a:pt x="125" y="265"/>
                    </a:cubicBezTo>
                    <a:cubicBezTo>
                      <a:pt x="142" y="271"/>
                      <a:pt x="139" y="257"/>
                      <a:pt x="148" y="246"/>
                    </a:cubicBezTo>
                    <a:cubicBezTo>
                      <a:pt x="157" y="236"/>
                      <a:pt x="163" y="224"/>
                      <a:pt x="170" y="224"/>
                    </a:cubicBezTo>
                    <a:cubicBezTo>
                      <a:pt x="177" y="224"/>
                      <a:pt x="180" y="238"/>
                      <a:pt x="184" y="243"/>
                    </a:cubicBezTo>
                    <a:cubicBezTo>
                      <a:pt x="187" y="248"/>
                      <a:pt x="189" y="257"/>
                      <a:pt x="177" y="263"/>
                    </a:cubicBezTo>
                    <a:cubicBezTo>
                      <a:pt x="165" y="269"/>
                      <a:pt x="131" y="281"/>
                      <a:pt x="131" y="281"/>
                    </a:cubicBezTo>
                    <a:cubicBezTo>
                      <a:pt x="131" y="281"/>
                      <a:pt x="112" y="284"/>
                      <a:pt x="101" y="287"/>
                    </a:cubicBezTo>
                    <a:cubicBezTo>
                      <a:pt x="90" y="289"/>
                      <a:pt x="78" y="285"/>
                      <a:pt x="76" y="299"/>
                    </a:cubicBezTo>
                    <a:cubicBezTo>
                      <a:pt x="73" y="312"/>
                      <a:pt x="78" y="305"/>
                      <a:pt x="86" y="319"/>
                    </a:cubicBezTo>
                    <a:cubicBezTo>
                      <a:pt x="94" y="333"/>
                      <a:pt x="119" y="337"/>
                      <a:pt x="134" y="334"/>
                    </a:cubicBezTo>
                    <a:cubicBezTo>
                      <a:pt x="149" y="332"/>
                      <a:pt x="157" y="324"/>
                      <a:pt x="168" y="316"/>
                    </a:cubicBezTo>
                    <a:cubicBezTo>
                      <a:pt x="178" y="308"/>
                      <a:pt x="194" y="298"/>
                      <a:pt x="203" y="298"/>
                    </a:cubicBezTo>
                    <a:cubicBezTo>
                      <a:pt x="211" y="299"/>
                      <a:pt x="211" y="311"/>
                      <a:pt x="211" y="325"/>
                    </a:cubicBezTo>
                    <a:cubicBezTo>
                      <a:pt x="211" y="339"/>
                      <a:pt x="210" y="337"/>
                      <a:pt x="206" y="350"/>
                    </a:cubicBezTo>
                    <a:cubicBezTo>
                      <a:pt x="202" y="364"/>
                      <a:pt x="199" y="368"/>
                      <a:pt x="194" y="372"/>
                    </a:cubicBezTo>
                    <a:cubicBezTo>
                      <a:pt x="189" y="377"/>
                      <a:pt x="184" y="376"/>
                      <a:pt x="165" y="378"/>
                    </a:cubicBezTo>
                    <a:cubicBezTo>
                      <a:pt x="145" y="380"/>
                      <a:pt x="131" y="393"/>
                      <a:pt x="129" y="400"/>
                    </a:cubicBezTo>
                    <a:cubicBezTo>
                      <a:pt x="128" y="407"/>
                      <a:pt x="135" y="405"/>
                      <a:pt x="144" y="410"/>
                    </a:cubicBezTo>
                    <a:cubicBezTo>
                      <a:pt x="152" y="414"/>
                      <a:pt x="163" y="416"/>
                      <a:pt x="185" y="417"/>
                    </a:cubicBezTo>
                    <a:cubicBezTo>
                      <a:pt x="208" y="418"/>
                      <a:pt x="219" y="417"/>
                      <a:pt x="228" y="408"/>
                    </a:cubicBezTo>
                    <a:cubicBezTo>
                      <a:pt x="238" y="400"/>
                      <a:pt x="240" y="373"/>
                      <a:pt x="241" y="354"/>
                    </a:cubicBezTo>
                    <a:cubicBezTo>
                      <a:pt x="243" y="335"/>
                      <a:pt x="239" y="315"/>
                      <a:pt x="239" y="307"/>
                    </a:cubicBezTo>
                    <a:cubicBezTo>
                      <a:pt x="239" y="299"/>
                      <a:pt x="239" y="297"/>
                      <a:pt x="244" y="288"/>
                    </a:cubicBezTo>
                    <a:cubicBezTo>
                      <a:pt x="249" y="280"/>
                      <a:pt x="257" y="284"/>
                      <a:pt x="273" y="283"/>
                    </a:cubicBezTo>
                    <a:cubicBezTo>
                      <a:pt x="288" y="281"/>
                      <a:pt x="286" y="270"/>
                      <a:pt x="287" y="261"/>
                    </a:cubicBezTo>
                    <a:cubicBezTo>
                      <a:pt x="288" y="251"/>
                      <a:pt x="281" y="247"/>
                      <a:pt x="271" y="239"/>
                    </a:cubicBezTo>
                    <a:cubicBezTo>
                      <a:pt x="260" y="231"/>
                      <a:pt x="250" y="236"/>
                      <a:pt x="240" y="236"/>
                    </a:cubicBezTo>
                    <a:cubicBezTo>
                      <a:pt x="230" y="236"/>
                      <a:pt x="233" y="234"/>
                      <a:pt x="233" y="226"/>
                    </a:cubicBezTo>
                    <a:cubicBezTo>
                      <a:pt x="233" y="219"/>
                      <a:pt x="238" y="215"/>
                      <a:pt x="239" y="207"/>
                    </a:cubicBezTo>
                    <a:cubicBezTo>
                      <a:pt x="241" y="200"/>
                      <a:pt x="251" y="192"/>
                      <a:pt x="261" y="181"/>
                    </a:cubicBezTo>
                    <a:cubicBezTo>
                      <a:pt x="270" y="170"/>
                      <a:pt x="276" y="175"/>
                      <a:pt x="289" y="176"/>
                    </a:cubicBezTo>
                    <a:cubicBezTo>
                      <a:pt x="302" y="176"/>
                      <a:pt x="307" y="176"/>
                      <a:pt x="316" y="167"/>
                    </a:cubicBezTo>
                    <a:cubicBezTo>
                      <a:pt x="325" y="157"/>
                      <a:pt x="318" y="138"/>
                      <a:pt x="316" y="132"/>
                    </a:cubicBezTo>
                    <a:cubicBezTo>
                      <a:pt x="315" y="125"/>
                      <a:pt x="309" y="129"/>
                      <a:pt x="297" y="119"/>
                    </a:cubicBezTo>
                    <a:cubicBezTo>
                      <a:pt x="285" y="108"/>
                      <a:pt x="274" y="111"/>
                      <a:pt x="261" y="111"/>
                    </a:cubicBezTo>
                    <a:cubicBezTo>
                      <a:pt x="248" y="111"/>
                      <a:pt x="244" y="100"/>
                      <a:pt x="251" y="93"/>
                    </a:cubicBezTo>
                    <a:cubicBezTo>
                      <a:pt x="259" y="87"/>
                      <a:pt x="265" y="77"/>
                      <a:pt x="272" y="66"/>
                    </a:cubicBezTo>
                    <a:cubicBezTo>
                      <a:pt x="278" y="55"/>
                      <a:pt x="276" y="45"/>
                      <a:pt x="276" y="34"/>
                    </a:cubicBezTo>
                    <a:cubicBezTo>
                      <a:pt x="275" y="24"/>
                      <a:pt x="264" y="20"/>
                      <a:pt x="252" y="10"/>
                    </a:cubicBezTo>
                    <a:cubicBezTo>
                      <a:pt x="240" y="0"/>
                      <a:pt x="225" y="8"/>
                      <a:pt x="217" y="11"/>
                    </a:cubicBezTo>
                    <a:cubicBezTo>
                      <a:pt x="208" y="14"/>
                      <a:pt x="196" y="20"/>
                      <a:pt x="187" y="25"/>
                    </a:cubicBezTo>
                    <a:cubicBezTo>
                      <a:pt x="178" y="30"/>
                      <a:pt x="172" y="30"/>
                      <a:pt x="164" y="29"/>
                    </a:cubicBezTo>
                    <a:cubicBezTo>
                      <a:pt x="157" y="29"/>
                      <a:pt x="150" y="29"/>
                      <a:pt x="147" y="29"/>
                    </a:cubicBezTo>
                    <a:cubicBezTo>
                      <a:pt x="144" y="29"/>
                      <a:pt x="141" y="35"/>
                      <a:pt x="136" y="43"/>
                    </a:cubicBezTo>
                    <a:cubicBezTo>
                      <a:pt x="131" y="51"/>
                      <a:pt x="126" y="47"/>
                      <a:pt x="124" y="43"/>
                    </a:cubicBezTo>
                    <a:cubicBezTo>
                      <a:pt x="121" y="38"/>
                      <a:pt x="116" y="28"/>
                      <a:pt x="113" y="21"/>
                    </a:cubicBezTo>
                    <a:cubicBezTo>
                      <a:pt x="110" y="15"/>
                      <a:pt x="97" y="18"/>
                      <a:pt x="91" y="21"/>
                    </a:cubicBezTo>
                    <a:cubicBezTo>
                      <a:pt x="84" y="25"/>
                      <a:pt x="80" y="41"/>
                      <a:pt x="78" y="52"/>
                    </a:cubicBezTo>
                    <a:cubicBezTo>
                      <a:pt x="75" y="63"/>
                      <a:pt x="78" y="111"/>
                      <a:pt x="7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şḷïḍe">
                <a:extLst>
                  <a:ext uri="{FF2B5EF4-FFF2-40B4-BE49-F238E27FC236}">
                    <a16:creationId xmlns:a16="http://schemas.microsoft.com/office/drawing/2014/main" id="{483A0457-0ABC-4B56-9A16-F48385884E8C}"/>
                  </a:ext>
                </a:extLst>
              </p:cNvPr>
              <p:cNvSpPr/>
              <p:nvPr/>
            </p:nvSpPr>
            <p:spPr bwMode="auto">
              <a:xfrm>
                <a:off x="9461753" y="4939303"/>
                <a:ext cx="388938" cy="534988"/>
              </a:xfrm>
              <a:custGeom>
                <a:avLst/>
                <a:gdLst>
                  <a:gd name="T0" fmla="*/ 4 w 211"/>
                  <a:gd name="T1" fmla="*/ 137 h 290"/>
                  <a:gd name="T2" fmla="*/ 41 w 211"/>
                  <a:gd name="T3" fmla="*/ 117 h 290"/>
                  <a:gd name="T4" fmla="*/ 75 w 211"/>
                  <a:gd name="T5" fmla="*/ 83 h 290"/>
                  <a:gd name="T6" fmla="*/ 82 w 211"/>
                  <a:gd name="T7" fmla="*/ 29 h 290"/>
                  <a:gd name="T8" fmla="*/ 94 w 211"/>
                  <a:gd name="T9" fmla="*/ 6 h 290"/>
                  <a:gd name="T10" fmla="*/ 126 w 211"/>
                  <a:gd name="T11" fmla="*/ 27 h 290"/>
                  <a:gd name="T12" fmla="*/ 145 w 211"/>
                  <a:gd name="T13" fmla="*/ 65 h 290"/>
                  <a:gd name="T14" fmla="*/ 170 w 211"/>
                  <a:gd name="T15" fmla="*/ 93 h 290"/>
                  <a:gd name="T16" fmla="*/ 164 w 211"/>
                  <a:gd name="T17" fmla="*/ 119 h 290"/>
                  <a:gd name="T18" fmla="*/ 127 w 211"/>
                  <a:gd name="T19" fmla="*/ 151 h 290"/>
                  <a:gd name="T20" fmla="*/ 123 w 211"/>
                  <a:gd name="T21" fmla="*/ 165 h 290"/>
                  <a:gd name="T22" fmla="*/ 181 w 211"/>
                  <a:gd name="T23" fmla="*/ 187 h 290"/>
                  <a:gd name="T24" fmla="*/ 210 w 211"/>
                  <a:gd name="T25" fmla="*/ 231 h 290"/>
                  <a:gd name="T26" fmla="*/ 202 w 211"/>
                  <a:gd name="T27" fmla="*/ 281 h 290"/>
                  <a:gd name="T28" fmla="*/ 185 w 211"/>
                  <a:gd name="T29" fmla="*/ 289 h 290"/>
                  <a:gd name="T30" fmla="*/ 162 w 211"/>
                  <a:gd name="T31" fmla="*/ 267 h 290"/>
                  <a:gd name="T32" fmla="*/ 158 w 211"/>
                  <a:gd name="T33" fmla="*/ 217 h 290"/>
                  <a:gd name="T34" fmla="*/ 134 w 211"/>
                  <a:gd name="T35" fmla="*/ 188 h 290"/>
                  <a:gd name="T36" fmla="*/ 117 w 211"/>
                  <a:gd name="T37" fmla="*/ 183 h 290"/>
                  <a:gd name="T38" fmla="*/ 105 w 211"/>
                  <a:gd name="T39" fmla="*/ 191 h 290"/>
                  <a:gd name="T40" fmla="*/ 95 w 211"/>
                  <a:gd name="T41" fmla="*/ 225 h 290"/>
                  <a:gd name="T42" fmla="*/ 92 w 211"/>
                  <a:gd name="T43" fmla="*/ 251 h 290"/>
                  <a:gd name="T44" fmla="*/ 58 w 211"/>
                  <a:gd name="T45" fmla="*/ 261 h 290"/>
                  <a:gd name="T46" fmla="*/ 37 w 211"/>
                  <a:gd name="T47" fmla="*/ 235 h 290"/>
                  <a:gd name="T48" fmla="*/ 39 w 211"/>
                  <a:gd name="T49" fmla="*/ 205 h 290"/>
                  <a:gd name="T50" fmla="*/ 45 w 211"/>
                  <a:gd name="T51" fmla="*/ 177 h 290"/>
                  <a:gd name="T52" fmla="*/ 18 w 211"/>
                  <a:gd name="T53" fmla="*/ 155 h 290"/>
                  <a:gd name="T54" fmla="*/ 0 w 211"/>
                  <a:gd name="T55" fmla="*/ 147 h 290"/>
                  <a:gd name="T56" fmla="*/ 4 w 211"/>
                  <a:gd name="T57" fmla="*/ 137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1" h="290">
                    <a:moveTo>
                      <a:pt x="4" y="137"/>
                    </a:moveTo>
                    <a:cubicBezTo>
                      <a:pt x="4" y="137"/>
                      <a:pt x="32" y="120"/>
                      <a:pt x="41" y="117"/>
                    </a:cubicBezTo>
                    <a:cubicBezTo>
                      <a:pt x="50" y="115"/>
                      <a:pt x="69" y="103"/>
                      <a:pt x="75" y="83"/>
                    </a:cubicBezTo>
                    <a:cubicBezTo>
                      <a:pt x="81" y="63"/>
                      <a:pt x="82" y="39"/>
                      <a:pt x="82" y="29"/>
                    </a:cubicBezTo>
                    <a:cubicBezTo>
                      <a:pt x="82" y="19"/>
                      <a:pt x="76" y="0"/>
                      <a:pt x="94" y="6"/>
                    </a:cubicBezTo>
                    <a:cubicBezTo>
                      <a:pt x="112" y="12"/>
                      <a:pt x="124" y="15"/>
                      <a:pt x="126" y="27"/>
                    </a:cubicBezTo>
                    <a:cubicBezTo>
                      <a:pt x="129" y="39"/>
                      <a:pt x="131" y="55"/>
                      <a:pt x="145" y="65"/>
                    </a:cubicBezTo>
                    <a:cubicBezTo>
                      <a:pt x="159" y="75"/>
                      <a:pt x="168" y="83"/>
                      <a:pt x="170" y="93"/>
                    </a:cubicBezTo>
                    <a:cubicBezTo>
                      <a:pt x="172" y="103"/>
                      <a:pt x="172" y="114"/>
                      <a:pt x="164" y="119"/>
                    </a:cubicBezTo>
                    <a:cubicBezTo>
                      <a:pt x="157" y="123"/>
                      <a:pt x="132" y="147"/>
                      <a:pt x="127" y="151"/>
                    </a:cubicBezTo>
                    <a:cubicBezTo>
                      <a:pt x="121" y="154"/>
                      <a:pt x="119" y="165"/>
                      <a:pt x="123" y="165"/>
                    </a:cubicBezTo>
                    <a:cubicBezTo>
                      <a:pt x="127" y="165"/>
                      <a:pt x="163" y="172"/>
                      <a:pt x="181" y="187"/>
                    </a:cubicBezTo>
                    <a:cubicBezTo>
                      <a:pt x="198" y="202"/>
                      <a:pt x="209" y="216"/>
                      <a:pt x="210" y="231"/>
                    </a:cubicBezTo>
                    <a:cubicBezTo>
                      <a:pt x="211" y="247"/>
                      <a:pt x="210" y="273"/>
                      <a:pt x="202" y="281"/>
                    </a:cubicBezTo>
                    <a:cubicBezTo>
                      <a:pt x="194" y="288"/>
                      <a:pt x="192" y="290"/>
                      <a:pt x="185" y="289"/>
                    </a:cubicBezTo>
                    <a:cubicBezTo>
                      <a:pt x="178" y="288"/>
                      <a:pt x="164" y="279"/>
                      <a:pt x="162" y="267"/>
                    </a:cubicBezTo>
                    <a:cubicBezTo>
                      <a:pt x="160" y="255"/>
                      <a:pt x="164" y="239"/>
                      <a:pt x="158" y="217"/>
                    </a:cubicBezTo>
                    <a:cubicBezTo>
                      <a:pt x="153" y="196"/>
                      <a:pt x="139" y="191"/>
                      <a:pt x="134" y="188"/>
                    </a:cubicBezTo>
                    <a:cubicBezTo>
                      <a:pt x="129" y="186"/>
                      <a:pt x="117" y="183"/>
                      <a:pt x="117" y="183"/>
                    </a:cubicBezTo>
                    <a:cubicBezTo>
                      <a:pt x="117" y="183"/>
                      <a:pt x="108" y="182"/>
                      <a:pt x="105" y="191"/>
                    </a:cubicBezTo>
                    <a:cubicBezTo>
                      <a:pt x="102" y="199"/>
                      <a:pt x="96" y="215"/>
                      <a:pt x="95" y="225"/>
                    </a:cubicBezTo>
                    <a:cubicBezTo>
                      <a:pt x="94" y="235"/>
                      <a:pt x="96" y="247"/>
                      <a:pt x="92" y="251"/>
                    </a:cubicBezTo>
                    <a:cubicBezTo>
                      <a:pt x="87" y="256"/>
                      <a:pt x="77" y="267"/>
                      <a:pt x="58" y="261"/>
                    </a:cubicBezTo>
                    <a:cubicBezTo>
                      <a:pt x="39" y="255"/>
                      <a:pt x="41" y="238"/>
                      <a:pt x="37" y="235"/>
                    </a:cubicBezTo>
                    <a:cubicBezTo>
                      <a:pt x="33" y="231"/>
                      <a:pt x="39" y="211"/>
                      <a:pt x="39" y="205"/>
                    </a:cubicBezTo>
                    <a:cubicBezTo>
                      <a:pt x="39" y="200"/>
                      <a:pt x="47" y="182"/>
                      <a:pt x="45" y="177"/>
                    </a:cubicBezTo>
                    <a:cubicBezTo>
                      <a:pt x="44" y="173"/>
                      <a:pt x="25" y="153"/>
                      <a:pt x="18" y="155"/>
                    </a:cubicBezTo>
                    <a:cubicBezTo>
                      <a:pt x="11" y="157"/>
                      <a:pt x="1" y="155"/>
                      <a:pt x="0" y="147"/>
                    </a:cubicBezTo>
                    <a:cubicBezTo>
                      <a:pt x="0" y="140"/>
                      <a:pt x="4" y="137"/>
                      <a:pt x="4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ṧļíďe">
                <a:extLst>
                  <a:ext uri="{FF2B5EF4-FFF2-40B4-BE49-F238E27FC236}">
                    <a16:creationId xmlns:a16="http://schemas.microsoft.com/office/drawing/2014/main" id="{DCACDAB2-B93E-424C-A810-0F1DFF1C3AE3}"/>
                  </a:ext>
                </a:extLst>
              </p:cNvPr>
              <p:cNvSpPr/>
              <p:nvPr/>
            </p:nvSpPr>
            <p:spPr bwMode="auto">
              <a:xfrm>
                <a:off x="8326691" y="4823415"/>
                <a:ext cx="746125" cy="695325"/>
              </a:xfrm>
              <a:custGeom>
                <a:avLst/>
                <a:gdLst>
                  <a:gd name="T0" fmla="*/ 159 w 405"/>
                  <a:gd name="T1" fmla="*/ 229 h 377"/>
                  <a:gd name="T2" fmla="*/ 218 w 405"/>
                  <a:gd name="T3" fmla="*/ 183 h 377"/>
                  <a:gd name="T4" fmla="*/ 234 w 405"/>
                  <a:gd name="T5" fmla="*/ 247 h 377"/>
                  <a:gd name="T6" fmla="*/ 260 w 405"/>
                  <a:gd name="T7" fmla="*/ 269 h 377"/>
                  <a:gd name="T8" fmla="*/ 209 w 405"/>
                  <a:gd name="T9" fmla="*/ 247 h 377"/>
                  <a:gd name="T10" fmla="*/ 108 w 405"/>
                  <a:gd name="T11" fmla="*/ 215 h 377"/>
                  <a:gd name="T12" fmla="*/ 73 w 405"/>
                  <a:gd name="T13" fmla="*/ 283 h 377"/>
                  <a:gd name="T14" fmla="*/ 43 w 405"/>
                  <a:gd name="T15" fmla="*/ 350 h 377"/>
                  <a:gd name="T16" fmla="*/ 91 w 405"/>
                  <a:gd name="T17" fmla="*/ 347 h 377"/>
                  <a:gd name="T18" fmla="*/ 118 w 405"/>
                  <a:gd name="T19" fmla="*/ 372 h 377"/>
                  <a:gd name="T20" fmla="*/ 136 w 405"/>
                  <a:gd name="T21" fmla="*/ 328 h 377"/>
                  <a:gd name="T22" fmla="*/ 147 w 405"/>
                  <a:gd name="T23" fmla="*/ 265 h 377"/>
                  <a:gd name="T24" fmla="*/ 242 w 405"/>
                  <a:gd name="T25" fmla="*/ 306 h 377"/>
                  <a:gd name="T26" fmla="*/ 186 w 405"/>
                  <a:gd name="T27" fmla="*/ 337 h 377"/>
                  <a:gd name="T28" fmla="*/ 172 w 405"/>
                  <a:gd name="T29" fmla="*/ 367 h 377"/>
                  <a:gd name="T30" fmla="*/ 272 w 405"/>
                  <a:gd name="T31" fmla="*/ 328 h 377"/>
                  <a:gd name="T32" fmla="*/ 352 w 405"/>
                  <a:gd name="T33" fmla="*/ 373 h 377"/>
                  <a:gd name="T34" fmla="*/ 389 w 405"/>
                  <a:gd name="T35" fmla="*/ 333 h 377"/>
                  <a:gd name="T36" fmla="*/ 292 w 405"/>
                  <a:gd name="T37" fmla="*/ 299 h 377"/>
                  <a:gd name="T38" fmla="*/ 291 w 405"/>
                  <a:gd name="T39" fmla="*/ 217 h 377"/>
                  <a:gd name="T40" fmla="*/ 261 w 405"/>
                  <a:gd name="T41" fmla="*/ 173 h 377"/>
                  <a:gd name="T42" fmla="*/ 297 w 405"/>
                  <a:gd name="T43" fmla="*/ 107 h 377"/>
                  <a:gd name="T44" fmla="*/ 283 w 405"/>
                  <a:gd name="T45" fmla="*/ 43 h 377"/>
                  <a:gd name="T46" fmla="*/ 241 w 405"/>
                  <a:gd name="T47" fmla="*/ 1 h 377"/>
                  <a:gd name="T48" fmla="*/ 241 w 405"/>
                  <a:gd name="T49" fmla="*/ 35 h 377"/>
                  <a:gd name="T50" fmla="*/ 245 w 405"/>
                  <a:gd name="T51" fmla="*/ 97 h 377"/>
                  <a:gd name="T52" fmla="*/ 194 w 405"/>
                  <a:gd name="T53" fmla="*/ 129 h 377"/>
                  <a:gd name="T54" fmla="*/ 161 w 405"/>
                  <a:gd name="T55" fmla="*/ 121 h 377"/>
                  <a:gd name="T56" fmla="*/ 150 w 405"/>
                  <a:gd name="T57" fmla="*/ 33 h 377"/>
                  <a:gd name="T58" fmla="*/ 122 w 405"/>
                  <a:gd name="T59" fmla="*/ 56 h 377"/>
                  <a:gd name="T60" fmla="*/ 121 w 405"/>
                  <a:gd name="T61" fmla="*/ 133 h 377"/>
                  <a:gd name="T62" fmla="*/ 30 w 405"/>
                  <a:gd name="T63" fmla="*/ 180 h 377"/>
                  <a:gd name="T64" fmla="*/ 22 w 405"/>
                  <a:gd name="T65" fmla="*/ 21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5" h="377">
                    <a:moveTo>
                      <a:pt x="174" y="243"/>
                    </a:moveTo>
                    <a:cubicBezTo>
                      <a:pt x="172" y="243"/>
                      <a:pt x="154" y="236"/>
                      <a:pt x="159" y="229"/>
                    </a:cubicBezTo>
                    <a:cubicBezTo>
                      <a:pt x="163" y="221"/>
                      <a:pt x="190" y="187"/>
                      <a:pt x="199" y="183"/>
                    </a:cubicBezTo>
                    <a:cubicBezTo>
                      <a:pt x="208" y="178"/>
                      <a:pt x="215" y="172"/>
                      <a:pt x="218" y="183"/>
                    </a:cubicBezTo>
                    <a:cubicBezTo>
                      <a:pt x="221" y="193"/>
                      <a:pt x="215" y="230"/>
                      <a:pt x="220" y="236"/>
                    </a:cubicBezTo>
                    <a:cubicBezTo>
                      <a:pt x="225" y="241"/>
                      <a:pt x="227" y="248"/>
                      <a:pt x="234" y="247"/>
                    </a:cubicBezTo>
                    <a:cubicBezTo>
                      <a:pt x="241" y="246"/>
                      <a:pt x="256" y="238"/>
                      <a:pt x="260" y="245"/>
                    </a:cubicBezTo>
                    <a:cubicBezTo>
                      <a:pt x="263" y="252"/>
                      <a:pt x="268" y="259"/>
                      <a:pt x="260" y="269"/>
                    </a:cubicBezTo>
                    <a:cubicBezTo>
                      <a:pt x="253" y="278"/>
                      <a:pt x="247" y="281"/>
                      <a:pt x="239" y="274"/>
                    </a:cubicBezTo>
                    <a:cubicBezTo>
                      <a:pt x="230" y="267"/>
                      <a:pt x="221" y="250"/>
                      <a:pt x="209" y="247"/>
                    </a:cubicBezTo>
                    <a:cubicBezTo>
                      <a:pt x="198" y="245"/>
                      <a:pt x="176" y="243"/>
                      <a:pt x="174" y="243"/>
                    </a:cubicBezTo>
                    <a:close/>
                    <a:moveTo>
                      <a:pt x="108" y="215"/>
                    </a:moveTo>
                    <a:cubicBezTo>
                      <a:pt x="109" y="216"/>
                      <a:pt x="102" y="238"/>
                      <a:pt x="93" y="254"/>
                    </a:cubicBezTo>
                    <a:cubicBezTo>
                      <a:pt x="84" y="271"/>
                      <a:pt x="81" y="271"/>
                      <a:pt x="73" y="283"/>
                    </a:cubicBezTo>
                    <a:cubicBezTo>
                      <a:pt x="65" y="295"/>
                      <a:pt x="45" y="309"/>
                      <a:pt x="44" y="316"/>
                    </a:cubicBezTo>
                    <a:cubicBezTo>
                      <a:pt x="43" y="323"/>
                      <a:pt x="41" y="343"/>
                      <a:pt x="43" y="350"/>
                    </a:cubicBezTo>
                    <a:cubicBezTo>
                      <a:pt x="44" y="357"/>
                      <a:pt x="61" y="358"/>
                      <a:pt x="69" y="357"/>
                    </a:cubicBezTo>
                    <a:cubicBezTo>
                      <a:pt x="77" y="355"/>
                      <a:pt x="84" y="347"/>
                      <a:pt x="91" y="347"/>
                    </a:cubicBezTo>
                    <a:cubicBezTo>
                      <a:pt x="98" y="347"/>
                      <a:pt x="96" y="355"/>
                      <a:pt x="97" y="361"/>
                    </a:cubicBezTo>
                    <a:cubicBezTo>
                      <a:pt x="97" y="366"/>
                      <a:pt x="101" y="368"/>
                      <a:pt x="118" y="372"/>
                    </a:cubicBezTo>
                    <a:cubicBezTo>
                      <a:pt x="136" y="377"/>
                      <a:pt x="140" y="364"/>
                      <a:pt x="144" y="352"/>
                    </a:cubicBezTo>
                    <a:cubicBezTo>
                      <a:pt x="148" y="339"/>
                      <a:pt x="140" y="339"/>
                      <a:pt x="136" y="328"/>
                    </a:cubicBezTo>
                    <a:cubicBezTo>
                      <a:pt x="133" y="316"/>
                      <a:pt x="136" y="302"/>
                      <a:pt x="136" y="292"/>
                    </a:cubicBezTo>
                    <a:cubicBezTo>
                      <a:pt x="135" y="281"/>
                      <a:pt x="141" y="272"/>
                      <a:pt x="147" y="265"/>
                    </a:cubicBezTo>
                    <a:cubicBezTo>
                      <a:pt x="153" y="258"/>
                      <a:pt x="160" y="248"/>
                      <a:pt x="186" y="258"/>
                    </a:cubicBezTo>
                    <a:cubicBezTo>
                      <a:pt x="212" y="267"/>
                      <a:pt x="239" y="298"/>
                      <a:pt x="242" y="306"/>
                    </a:cubicBezTo>
                    <a:cubicBezTo>
                      <a:pt x="245" y="313"/>
                      <a:pt x="232" y="318"/>
                      <a:pt x="227" y="325"/>
                    </a:cubicBezTo>
                    <a:cubicBezTo>
                      <a:pt x="222" y="332"/>
                      <a:pt x="196" y="338"/>
                      <a:pt x="186" y="337"/>
                    </a:cubicBezTo>
                    <a:cubicBezTo>
                      <a:pt x="175" y="336"/>
                      <a:pt x="172" y="344"/>
                      <a:pt x="167" y="348"/>
                    </a:cubicBezTo>
                    <a:cubicBezTo>
                      <a:pt x="162" y="351"/>
                      <a:pt x="167" y="361"/>
                      <a:pt x="172" y="367"/>
                    </a:cubicBezTo>
                    <a:cubicBezTo>
                      <a:pt x="177" y="373"/>
                      <a:pt x="211" y="373"/>
                      <a:pt x="224" y="364"/>
                    </a:cubicBezTo>
                    <a:cubicBezTo>
                      <a:pt x="237" y="354"/>
                      <a:pt x="272" y="328"/>
                      <a:pt x="272" y="328"/>
                    </a:cubicBezTo>
                    <a:cubicBezTo>
                      <a:pt x="272" y="328"/>
                      <a:pt x="285" y="340"/>
                      <a:pt x="293" y="348"/>
                    </a:cubicBezTo>
                    <a:cubicBezTo>
                      <a:pt x="301" y="357"/>
                      <a:pt x="319" y="369"/>
                      <a:pt x="352" y="373"/>
                    </a:cubicBezTo>
                    <a:cubicBezTo>
                      <a:pt x="385" y="377"/>
                      <a:pt x="398" y="356"/>
                      <a:pt x="401" y="352"/>
                    </a:cubicBezTo>
                    <a:cubicBezTo>
                      <a:pt x="405" y="348"/>
                      <a:pt x="399" y="342"/>
                      <a:pt x="389" y="333"/>
                    </a:cubicBezTo>
                    <a:cubicBezTo>
                      <a:pt x="379" y="323"/>
                      <a:pt x="353" y="312"/>
                      <a:pt x="337" y="313"/>
                    </a:cubicBezTo>
                    <a:cubicBezTo>
                      <a:pt x="321" y="315"/>
                      <a:pt x="303" y="305"/>
                      <a:pt x="292" y="299"/>
                    </a:cubicBezTo>
                    <a:cubicBezTo>
                      <a:pt x="282" y="293"/>
                      <a:pt x="287" y="293"/>
                      <a:pt x="291" y="277"/>
                    </a:cubicBezTo>
                    <a:cubicBezTo>
                      <a:pt x="295" y="261"/>
                      <a:pt x="294" y="231"/>
                      <a:pt x="291" y="217"/>
                    </a:cubicBezTo>
                    <a:cubicBezTo>
                      <a:pt x="287" y="204"/>
                      <a:pt x="269" y="200"/>
                      <a:pt x="264" y="192"/>
                    </a:cubicBezTo>
                    <a:cubicBezTo>
                      <a:pt x="258" y="184"/>
                      <a:pt x="251" y="180"/>
                      <a:pt x="261" y="173"/>
                    </a:cubicBezTo>
                    <a:cubicBezTo>
                      <a:pt x="272" y="166"/>
                      <a:pt x="282" y="146"/>
                      <a:pt x="290" y="135"/>
                    </a:cubicBezTo>
                    <a:cubicBezTo>
                      <a:pt x="298" y="123"/>
                      <a:pt x="305" y="117"/>
                      <a:pt x="297" y="107"/>
                    </a:cubicBezTo>
                    <a:cubicBezTo>
                      <a:pt x="289" y="97"/>
                      <a:pt x="283" y="94"/>
                      <a:pt x="281" y="86"/>
                    </a:cubicBezTo>
                    <a:cubicBezTo>
                      <a:pt x="280" y="79"/>
                      <a:pt x="283" y="57"/>
                      <a:pt x="283" y="43"/>
                    </a:cubicBezTo>
                    <a:cubicBezTo>
                      <a:pt x="283" y="29"/>
                      <a:pt x="285" y="30"/>
                      <a:pt x="272" y="15"/>
                    </a:cubicBezTo>
                    <a:cubicBezTo>
                      <a:pt x="260" y="0"/>
                      <a:pt x="248" y="2"/>
                      <a:pt x="241" y="1"/>
                    </a:cubicBezTo>
                    <a:cubicBezTo>
                      <a:pt x="235" y="0"/>
                      <a:pt x="231" y="21"/>
                      <a:pt x="233" y="26"/>
                    </a:cubicBezTo>
                    <a:cubicBezTo>
                      <a:pt x="235" y="31"/>
                      <a:pt x="239" y="31"/>
                      <a:pt x="241" y="35"/>
                    </a:cubicBezTo>
                    <a:cubicBezTo>
                      <a:pt x="242" y="39"/>
                      <a:pt x="239" y="36"/>
                      <a:pt x="243" y="53"/>
                    </a:cubicBezTo>
                    <a:cubicBezTo>
                      <a:pt x="247" y="70"/>
                      <a:pt x="245" y="91"/>
                      <a:pt x="245" y="97"/>
                    </a:cubicBezTo>
                    <a:cubicBezTo>
                      <a:pt x="245" y="103"/>
                      <a:pt x="240" y="107"/>
                      <a:pt x="234" y="114"/>
                    </a:cubicBezTo>
                    <a:cubicBezTo>
                      <a:pt x="228" y="121"/>
                      <a:pt x="206" y="123"/>
                      <a:pt x="194" y="129"/>
                    </a:cubicBezTo>
                    <a:cubicBezTo>
                      <a:pt x="181" y="135"/>
                      <a:pt x="179" y="146"/>
                      <a:pt x="170" y="149"/>
                    </a:cubicBezTo>
                    <a:cubicBezTo>
                      <a:pt x="161" y="151"/>
                      <a:pt x="157" y="138"/>
                      <a:pt x="161" y="121"/>
                    </a:cubicBezTo>
                    <a:cubicBezTo>
                      <a:pt x="164" y="109"/>
                      <a:pt x="168" y="79"/>
                      <a:pt x="168" y="64"/>
                    </a:cubicBezTo>
                    <a:cubicBezTo>
                      <a:pt x="167" y="54"/>
                      <a:pt x="158" y="40"/>
                      <a:pt x="150" y="33"/>
                    </a:cubicBezTo>
                    <a:cubicBezTo>
                      <a:pt x="142" y="25"/>
                      <a:pt x="136" y="30"/>
                      <a:pt x="131" y="32"/>
                    </a:cubicBezTo>
                    <a:cubicBezTo>
                      <a:pt x="126" y="35"/>
                      <a:pt x="120" y="43"/>
                      <a:pt x="122" y="56"/>
                    </a:cubicBezTo>
                    <a:cubicBezTo>
                      <a:pt x="124" y="70"/>
                      <a:pt x="127" y="72"/>
                      <a:pt x="127" y="82"/>
                    </a:cubicBezTo>
                    <a:cubicBezTo>
                      <a:pt x="128" y="92"/>
                      <a:pt x="124" y="113"/>
                      <a:pt x="121" y="133"/>
                    </a:cubicBezTo>
                    <a:cubicBezTo>
                      <a:pt x="117" y="152"/>
                      <a:pt x="104" y="151"/>
                      <a:pt x="90" y="158"/>
                    </a:cubicBezTo>
                    <a:cubicBezTo>
                      <a:pt x="76" y="165"/>
                      <a:pt x="48" y="175"/>
                      <a:pt x="30" y="180"/>
                    </a:cubicBezTo>
                    <a:cubicBezTo>
                      <a:pt x="13" y="184"/>
                      <a:pt x="0" y="191"/>
                      <a:pt x="0" y="200"/>
                    </a:cubicBezTo>
                    <a:cubicBezTo>
                      <a:pt x="0" y="209"/>
                      <a:pt x="9" y="210"/>
                      <a:pt x="22" y="219"/>
                    </a:cubicBezTo>
                    <a:cubicBezTo>
                      <a:pt x="35" y="228"/>
                      <a:pt x="107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ŝļïḓè">
                <a:extLst>
                  <a:ext uri="{FF2B5EF4-FFF2-40B4-BE49-F238E27FC236}">
                    <a16:creationId xmlns:a16="http://schemas.microsoft.com/office/drawing/2014/main" id="{D0B4D85F-4CE5-4CC1-AA62-379810B0D9EB}"/>
                  </a:ext>
                </a:extLst>
              </p:cNvPr>
              <p:cNvSpPr/>
              <p:nvPr/>
            </p:nvSpPr>
            <p:spPr bwMode="auto">
              <a:xfrm>
                <a:off x="6220078" y="4756740"/>
                <a:ext cx="627063" cy="793750"/>
              </a:xfrm>
              <a:custGeom>
                <a:avLst/>
                <a:gdLst>
                  <a:gd name="T0" fmla="*/ 194 w 340"/>
                  <a:gd name="T1" fmla="*/ 225 h 430"/>
                  <a:gd name="T2" fmla="*/ 189 w 340"/>
                  <a:gd name="T3" fmla="*/ 204 h 430"/>
                  <a:gd name="T4" fmla="*/ 222 w 340"/>
                  <a:gd name="T5" fmla="*/ 196 h 430"/>
                  <a:gd name="T6" fmla="*/ 234 w 340"/>
                  <a:gd name="T7" fmla="*/ 215 h 430"/>
                  <a:gd name="T8" fmla="*/ 217 w 340"/>
                  <a:gd name="T9" fmla="*/ 231 h 430"/>
                  <a:gd name="T10" fmla="*/ 194 w 340"/>
                  <a:gd name="T11" fmla="*/ 225 h 430"/>
                  <a:gd name="T12" fmla="*/ 33 w 340"/>
                  <a:gd name="T13" fmla="*/ 228 h 430"/>
                  <a:gd name="T14" fmla="*/ 67 w 340"/>
                  <a:gd name="T15" fmla="*/ 224 h 430"/>
                  <a:gd name="T16" fmla="*/ 105 w 340"/>
                  <a:gd name="T17" fmla="*/ 194 h 430"/>
                  <a:gd name="T18" fmla="*/ 164 w 340"/>
                  <a:gd name="T19" fmla="*/ 151 h 430"/>
                  <a:gd name="T20" fmla="*/ 170 w 340"/>
                  <a:gd name="T21" fmla="*/ 163 h 430"/>
                  <a:gd name="T22" fmla="*/ 144 w 340"/>
                  <a:gd name="T23" fmla="*/ 203 h 430"/>
                  <a:gd name="T24" fmla="*/ 142 w 340"/>
                  <a:gd name="T25" fmla="*/ 250 h 430"/>
                  <a:gd name="T26" fmla="*/ 166 w 340"/>
                  <a:gd name="T27" fmla="*/ 278 h 430"/>
                  <a:gd name="T28" fmla="*/ 170 w 340"/>
                  <a:gd name="T29" fmla="*/ 300 h 430"/>
                  <a:gd name="T30" fmla="*/ 132 w 340"/>
                  <a:gd name="T31" fmla="*/ 347 h 430"/>
                  <a:gd name="T32" fmla="*/ 133 w 340"/>
                  <a:gd name="T33" fmla="*/ 397 h 430"/>
                  <a:gd name="T34" fmla="*/ 181 w 340"/>
                  <a:gd name="T35" fmla="*/ 410 h 430"/>
                  <a:gd name="T36" fmla="*/ 184 w 340"/>
                  <a:gd name="T37" fmla="*/ 375 h 430"/>
                  <a:gd name="T38" fmla="*/ 198 w 340"/>
                  <a:gd name="T39" fmla="*/ 374 h 430"/>
                  <a:gd name="T40" fmla="*/ 215 w 340"/>
                  <a:gd name="T41" fmla="*/ 416 h 430"/>
                  <a:gd name="T42" fmla="*/ 240 w 340"/>
                  <a:gd name="T43" fmla="*/ 406 h 430"/>
                  <a:gd name="T44" fmla="*/ 230 w 340"/>
                  <a:gd name="T45" fmla="*/ 341 h 430"/>
                  <a:gd name="T46" fmla="*/ 250 w 340"/>
                  <a:gd name="T47" fmla="*/ 322 h 430"/>
                  <a:gd name="T48" fmla="*/ 268 w 340"/>
                  <a:gd name="T49" fmla="*/ 373 h 430"/>
                  <a:gd name="T50" fmla="*/ 316 w 340"/>
                  <a:gd name="T51" fmla="*/ 385 h 430"/>
                  <a:gd name="T52" fmla="*/ 295 w 340"/>
                  <a:gd name="T53" fmla="*/ 310 h 430"/>
                  <a:gd name="T54" fmla="*/ 263 w 340"/>
                  <a:gd name="T55" fmla="*/ 288 h 430"/>
                  <a:gd name="T56" fmla="*/ 264 w 340"/>
                  <a:gd name="T57" fmla="*/ 259 h 430"/>
                  <a:gd name="T58" fmla="*/ 265 w 340"/>
                  <a:gd name="T59" fmla="*/ 233 h 430"/>
                  <a:gd name="T60" fmla="*/ 300 w 340"/>
                  <a:gd name="T61" fmla="*/ 199 h 430"/>
                  <a:gd name="T62" fmla="*/ 275 w 340"/>
                  <a:gd name="T63" fmla="*/ 161 h 430"/>
                  <a:gd name="T64" fmla="*/ 217 w 340"/>
                  <a:gd name="T65" fmla="*/ 159 h 430"/>
                  <a:gd name="T66" fmla="*/ 270 w 340"/>
                  <a:gd name="T67" fmla="*/ 132 h 430"/>
                  <a:gd name="T68" fmla="*/ 316 w 340"/>
                  <a:gd name="T69" fmla="*/ 126 h 430"/>
                  <a:gd name="T70" fmla="*/ 332 w 340"/>
                  <a:gd name="T71" fmla="*/ 110 h 430"/>
                  <a:gd name="T72" fmla="*/ 321 w 340"/>
                  <a:gd name="T73" fmla="*/ 75 h 430"/>
                  <a:gd name="T74" fmla="*/ 256 w 340"/>
                  <a:gd name="T75" fmla="*/ 74 h 430"/>
                  <a:gd name="T76" fmla="*/ 240 w 340"/>
                  <a:gd name="T77" fmla="*/ 51 h 430"/>
                  <a:gd name="T78" fmla="*/ 212 w 340"/>
                  <a:gd name="T79" fmla="*/ 9 h 430"/>
                  <a:gd name="T80" fmla="*/ 190 w 340"/>
                  <a:gd name="T81" fmla="*/ 6 h 430"/>
                  <a:gd name="T82" fmla="*/ 174 w 340"/>
                  <a:gd name="T83" fmla="*/ 34 h 430"/>
                  <a:gd name="T84" fmla="*/ 183 w 340"/>
                  <a:gd name="T85" fmla="*/ 70 h 430"/>
                  <a:gd name="T86" fmla="*/ 172 w 340"/>
                  <a:gd name="T87" fmla="*/ 98 h 430"/>
                  <a:gd name="T88" fmla="*/ 65 w 340"/>
                  <a:gd name="T89" fmla="*/ 161 h 430"/>
                  <a:gd name="T90" fmla="*/ 21 w 340"/>
                  <a:gd name="T91" fmla="*/ 171 h 430"/>
                  <a:gd name="T92" fmla="*/ 10 w 340"/>
                  <a:gd name="T93" fmla="*/ 198 h 430"/>
                  <a:gd name="T94" fmla="*/ 33 w 340"/>
                  <a:gd name="T95" fmla="*/ 228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0" h="430">
                    <a:moveTo>
                      <a:pt x="194" y="225"/>
                    </a:moveTo>
                    <a:cubicBezTo>
                      <a:pt x="194" y="225"/>
                      <a:pt x="178" y="212"/>
                      <a:pt x="189" y="204"/>
                    </a:cubicBezTo>
                    <a:cubicBezTo>
                      <a:pt x="201" y="196"/>
                      <a:pt x="211" y="188"/>
                      <a:pt x="222" y="196"/>
                    </a:cubicBezTo>
                    <a:cubicBezTo>
                      <a:pt x="234" y="203"/>
                      <a:pt x="238" y="207"/>
                      <a:pt x="234" y="215"/>
                    </a:cubicBezTo>
                    <a:cubicBezTo>
                      <a:pt x="230" y="222"/>
                      <a:pt x="228" y="229"/>
                      <a:pt x="217" y="231"/>
                    </a:cubicBezTo>
                    <a:cubicBezTo>
                      <a:pt x="204" y="230"/>
                      <a:pt x="194" y="225"/>
                      <a:pt x="194" y="225"/>
                    </a:cubicBezTo>
                    <a:close/>
                    <a:moveTo>
                      <a:pt x="33" y="228"/>
                    </a:moveTo>
                    <a:cubicBezTo>
                      <a:pt x="40" y="229"/>
                      <a:pt x="52" y="231"/>
                      <a:pt x="67" y="224"/>
                    </a:cubicBezTo>
                    <a:cubicBezTo>
                      <a:pt x="82" y="216"/>
                      <a:pt x="91" y="208"/>
                      <a:pt x="105" y="194"/>
                    </a:cubicBezTo>
                    <a:cubicBezTo>
                      <a:pt x="119" y="180"/>
                      <a:pt x="153" y="155"/>
                      <a:pt x="164" y="151"/>
                    </a:cubicBezTo>
                    <a:cubicBezTo>
                      <a:pt x="176" y="146"/>
                      <a:pt x="176" y="155"/>
                      <a:pt x="170" y="163"/>
                    </a:cubicBezTo>
                    <a:cubicBezTo>
                      <a:pt x="164" y="171"/>
                      <a:pt x="150" y="188"/>
                      <a:pt x="144" y="203"/>
                    </a:cubicBezTo>
                    <a:cubicBezTo>
                      <a:pt x="139" y="218"/>
                      <a:pt x="134" y="224"/>
                      <a:pt x="142" y="250"/>
                    </a:cubicBezTo>
                    <a:cubicBezTo>
                      <a:pt x="149" y="275"/>
                      <a:pt x="160" y="275"/>
                      <a:pt x="166" y="278"/>
                    </a:cubicBezTo>
                    <a:cubicBezTo>
                      <a:pt x="172" y="281"/>
                      <a:pt x="176" y="301"/>
                      <a:pt x="170" y="300"/>
                    </a:cubicBezTo>
                    <a:cubicBezTo>
                      <a:pt x="164" y="299"/>
                      <a:pt x="136" y="327"/>
                      <a:pt x="132" y="347"/>
                    </a:cubicBezTo>
                    <a:cubicBezTo>
                      <a:pt x="127" y="366"/>
                      <a:pt x="123" y="375"/>
                      <a:pt x="133" y="397"/>
                    </a:cubicBezTo>
                    <a:cubicBezTo>
                      <a:pt x="144" y="419"/>
                      <a:pt x="174" y="413"/>
                      <a:pt x="181" y="410"/>
                    </a:cubicBezTo>
                    <a:cubicBezTo>
                      <a:pt x="189" y="407"/>
                      <a:pt x="185" y="395"/>
                      <a:pt x="184" y="375"/>
                    </a:cubicBezTo>
                    <a:cubicBezTo>
                      <a:pt x="182" y="355"/>
                      <a:pt x="192" y="364"/>
                      <a:pt x="198" y="374"/>
                    </a:cubicBezTo>
                    <a:cubicBezTo>
                      <a:pt x="204" y="384"/>
                      <a:pt x="203" y="402"/>
                      <a:pt x="215" y="416"/>
                    </a:cubicBezTo>
                    <a:cubicBezTo>
                      <a:pt x="226" y="430"/>
                      <a:pt x="235" y="419"/>
                      <a:pt x="240" y="406"/>
                    </a:cubicBezTo>
                    <a:cubicBezTo>
                      <a:pt x="245" y="393"/>
                      <a:pt x="232" y="357"/>
                      <a:pt x="230" y="341"/>
                    </a:cubicBezTo>
                    <a:cubicBezTo>
                      <a:pt x="229" y="326"/>
                      <a:pt x="238" y="322"/>
                      <a:pt x="250" y="322"/>
                    </a:cubicBezTo>
                    <a:cubicBezTo>
                      <a:pt x="262" y="322"/>
                      <a:pt x="248" y="347"/>
                      <a:pt x="268" y="373"/>
                    </a:cubicBezTo>
                    <a:cubicBezTo>
                      <a:pt x="287" y="399"/>
                      <a:pt x="292" y="396"/>
                      <a:pt x="316" y="385"/>
                    </a:cubicBezTo>
                    <a:cubicBezTo>
                      <a:pt x="340" y="375"/>
                      <a:pt x="311" y="327"/>
                      <a:pt x="295" y="310"/>
                    </a:cubicBezTo>
                    <a:cubicBezTo>
                      <a:pt x="279" y="294"/>
                      <a:pt x="263" y="294"/>
                      <a:pt x="263" y="288"/>
                    </a:cubicBezTo>
                    <a:cubicBezTo>
                      <a:pt x="263" y="282"/>
                      <a:pt x="266" y="267"/>
                      <a:pt x="264" y="259"/>
                    </a:cubicBezTo>
                    <a:cubicBezTo>
                      <a:pt x="262" y="251"/>
                      <a:pt x="258" y="239"/>
                      <a:pt x="265" y="233"/>
                    </a:cubicBezTo>
                    <a:cubicBezTo>
                      <a:pt x="273" y="226"/>
                      <a:pt x="301" y="222"/>
                      <a:pt x="300" y="199"/>
                    </a:cubicBezTo>
                    <a:cubicBezTo>
                      <a:pt x="299" y="177"/>
                      <a:pt x="294" y="175"/>
                      <a:pt x="275" y="161"/>
                    </a:cubicBezTo>
                    <a:cubicBezTo>
                      <a:pt x="257" y="148"/>
                      <a:pt x="216" y="168"/>
                      <a:pt x="217" y="159"/>
                    </a:cubicBezTo>
                    <a:cubicBezTo>
                      <a:pt x="218" y="150"/>
                      <a:pt x="250" y="138"/>
                      <a:pt x="270" y="132"/>
                    </a:cubicBezTo>
                    <a:cubicBezTo>
                      <a:pt x="290" y="125"/>
                      <a:pt x="306" y="126"/>
                      <a:pt x="316" y="126"/>
                    </a:cubicBezTo>
                    <a:cubicBezTo>
                      <a:pt x="326" y="126"/>
                      <a:pt x="326" y="118"/>
                      <a:pt x="332" y="110"/>
                    </a:cubicBezTo>
                    <a:cubicBezTo>
                      <a:pt x="337" y="102"/>
                      <a:pt x="334" y="88"/>
                      <a:pt x="321" y="75"/>
                    </a:cubicBezTo>
                    <a:cubicBezTo>
                      <a:pt x="308" y="61"/>
                      <a:pt x="263" y="74"/>
                      <a:pt x="256" y="74"/>
                    </a:cubicBezTo>
                    <a:cubicBezTo>
                      <a:pt x="250" y="74"/>
                      <a:pt x="250" y="63"/>
                      <a:pt x="240" y="51"/>
                    </a:cubicBezTo>
                    <a:cubicBezTo>
                      <a:pt x="229" y="38"/>
                      <a:pt x="220" y="18"/>
                      <a:pt x="212" y="9"/>
                    </a:cubicBezTo>
                    <a:cubicBezTo>
                      <a:pt x="205" y="0"/>
                      <a:pt x="203" y="8"/>
                      <a:pt x="190" y="6"/>
                    </a:cubicBezTo>
                    <a:cubicBezTo>
                      <a:pt x="176" y="3"/>
                      <a:pt x="165" y="15"/>
                      <a:pt x="174" y="34"/>
                    </a:cubicBezTo>
                    <a:cubicBezTo>
                      <a:pt x="183" y="53"/>
                      <a:pt x="183" y="56"/>
                      <a:pt x="183" y="70"/>
                    </a:cubicBezTo>
                    <a:cubicBezTo>
                      <a:pt x="183" y="84"/>
                      <a:pt x="197" y="88"/>
                      <a:pt x="172" y="98"/>
                    </a:cubicBezTo>
                    <a:cubicBezTo>
                      <a:pt x="147" y="108"/>
                      <a:pt x="75" y="152"/>
                      <a:pt x="65" y="161"/>
                    </a:cubicBezTo>
                    <a:cubicBezTo>
                      <a:pt x="55" y="170"/>
                      <a:pt x="26" y="169"/>
                      <a:pt x="21" y="171"/>
                    </a:cubicBezTo>
                    <a:cubicBezTo>
                      <a:pt x="15" y="173"/>
                      <a:pt x="0" y="170"/>
                      <a:pt x="10" y="198"/>
                    </a:cubicBezTo>
                    <a:cubicBezTo>
                      <a:pt x="24" y="238"/>
                      <a:pt x="26" y="227"/>
                      <a:pt x="33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s1îḋè">
                <a:extLst>
                  <a:ext uri="{FF2B5EF4-FFF2-40B4-BE49-F238E27FC236}">
                    <a16:creationId xmlns:a16="http://schemas.microsoft.com/office/drawing/2014/main" id="{36983FC3-432C-492C-9FD2-152DCD86828B}"/>
                  </a:ext>
                </a:extLst>
              </p:cNvPr>
              <p:cNvSpPr/>
              <p:nvPr/>
            </p:nvSpPr>
            <p:spPr bwMode="auto">
              <a:xfrm>
                <a:off x="7263066" y="4780553"/>
                <a:ext cx="674688" cy="863600"/>
              </a:xfrm>
              <a:custGeom>
                <a:avLst/>
                <a:gdLst>
                  <a:gd name="T0" fmla="*/ 258 w 366"/>
                  <a:gd name="T1" fmla="*/ 136 h 468"/>
                  <a:gd name="T2" fmla="*/ 270 w 366"/>
                  <a:gd name="T3" fmla="*/ 115 h 468"/>
                  <a:gd name="T4" fmla="*/ 287 w 366"/>
                  <a:gd name="T5" fmla="*/ 153 h 468"/>
                  <a:gd name="T6" fmla="*/ 200 w 366"/>
                  <a:gd name="T7" fmla="*/ 103 h 468"/>
                  <a:gd name="T8" fmla="*/ 227 w 366"/>
                  <a:gd name="T9" fmla="*/ 122 h 468"/>
                  <a:gd name="T10" fmla="*/ 225 w 366"/>
                  <a:gd name="T11" fmla="*/ 167 h 468"/>
                  <a:gd name="T12" fmla="*/ 215 w 366"/>
                  <a:gd name="T13" fmla="*/ 201 h 468"/>
                  <a:gd name="T14" fmla="*/ 197 w 366"/>
                  <a:gd name="T15" fmla="*/ 167 h 468"/>
                  <a:gd name="T16" fmla="*/ 204 w 366"/>
                  <a:gd name="T17" fmla="*/ 133 h 468"/>
                  <a:gd name="T18" fmla="*/ 200 w 366"/>
                  <a:gd name="T19" fmla="*/ 103 h 468"/>
                  <a:gd name="T20" fmla="*/ 271 w 366"/>
                  <a:gd name="T21" fmla="*/ 175 h 468"/>
                  <a:gd name="T22" fmla="*/ 286 w 366"/>
                  <a:gd name="T23" fmla="*/ 190 h 468"/>
                  <a:gd name="T24" fmla="*/ 146 w 366"/>
                  <a:gd name="T25" fmla="*/ 109 h 468"/>
                  <a:gd name="T26" fmla="*/ 87 w 366"/>
                  <a:gd name="T27" fmla="*/ 173 h 468"/>
                  <a:gd name="T28" fmla="*/ 7 w 366"/>
                  <a:gd name="T29" fmla="*/ 236 h 468"/>
                  <a:gd name="T30" fmla="*/ 111 w 366"/>
                  <a:gd name="T31" fmla="*/ 239 h 468"/>
                  <a:gd name="T32" fmla="*/ 108 w 366"/>
                  <a:gd name="T33" fmla="*/ 279 h 468"/>
                  <a:gd name="T34" fmla="*/ 110 w 366"/>
                  <a:gd name="T35" fmla="*/ 332 h 468"/>
                  <a:gd name="T36" fmla="*/ 139 w 366"/>
                  <a:gd name="T37" fmla="*/ 316 h 468"/>
                  <a:gd name="T38" fmla="*/ 159 w 366"/>
                  <a:gd name="T39" fmla="*/ 326 h 468"/>
                  <a:gd name="T40" fmla="*/ 189 w 366"/>
                  <a:gd name="T41" fmla="*/ 330 h 468"/>
                  <a:gd name="T42" fmla="*/ 217 w 366"/>
                  <a:gd name="T43" fmla="*/ 281 h 468"/>
                  <a:gd name="T44" fmla="*/ 284 w 366"/>
                  <a:gd name="T45" fmla="*/ 237 h 468"/>
                  <a:gd name="T46" fmla="*/ 287 w 366"/>
                  <a:gd name="T47" fmla="*/ 396 h 468"/>
                  <a:gd name="T48" fmla="*/ 284 w 366"/>
                  <a:gd name="T49" fmla="*/ 461 h 468"/>
                  <a:gd name="T50" fmla="*/ 319 w 366"/>
                  <a:gd name="T51" fmla="*/ 393 h 468"/>
                  <a:gd name="T52" fmla="*/ 327 w 366"/>
                  <a:gd name="T53" fmla="*/ 227 h 468"/>
                  <a:gd name="T54" fmla="*/ 363 w 366"/>
                  <a:gd name="T55" fmla="*/ 202 h 468"/>
                  <a:gd name="T56" fmla="*/ 324 w 366"/>
                  <a:gd name="T57" fmla="*/ 162 h 468"/>
                  <a:gd name="T58" fmla="*/ 330 w 366"/>
                  <a:gd name="T59" fmla="*/ 85 h 468"/>
                  <a:gd name="T60" fmla="*/ 324 w 366"/>
                  <a:gd name="T61" fmla="*/ 23 h 468"/>
                  <a:gd name="T62" fmla="*/ 275 w 366"/>
                  <a:gd name="T63" fmla="*/ 29 h 468"/>
                  <a:gd name="T64" fmla="*/ 286 w 366"/>
                  <a:gd name="T65" fmla="*/ 69 h 468"/>
                  <a:gd name="T66" fmla="*/ 253 w 366"/>
                  <a:gd name="T67" fmla="*/ 65 h 468"/>
                  <a:gd name="T68" fmla="*/ 212 w 366"/>
                  <a:gd name="T69" fmla="*/ 52 h 468"/>
                  <a:gd name="T70" fmla="*/ 115 w 366"/>
                  <a:gd name="T71" fmla="*/ 68 h 468"/>
                  <a:gd name="T72" fmla="*/ 30 w 366"/>
                  <a:gd name="T73" fmla="*/ 163 h 468"/>
                  <a:gd name="T74" fmla="*/ 96 w 366"/>
                  <a:gd name="T75" fmla="*/ 132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6" h="468">
                    <a:moveTo>
                      <a:pt x="270" y="152"/>
                    </a:moveTo>
                    <a:cubicBezTo>
                      <a:pt x="270" y="152"/>
                      <a:pt x="273" y="146"/>
                      <a:pt x="258" y="136"/>
                    </a:cubicBezTo>
                    <a:cubicBezTo>
                      <a:pt x="242" y="126"/>
                      <a:pt x="247" y="126"/>
                      <a:pt x="254" y="122"/>
                    </a:cubicBezTo>
                    <a:cubicBezTo>
                      <a:pt x="261" y="119"/>
                      <a:pt x="262" y="114"/>
                      <a:pt x="270" y="115"/>
                    </a:cubicBezTo>
                    <a:cubicBezTo>
                      <a:pt x="279" y="116"/>
                      <a:pt x="285" y="112"/>
                      <a:pt x="287" y="120"/>
                    </a:cubicBezTo>
                    <a:cubicBezTo>
                      <a:pt x="289" y="128"/>
                      <a:pt x="291" y="151"/>
                      <a:pt x="287" y="153"/>
                    </a:cubicBezTo>
                    <a:cubicBezTo>
                      <a:pt x="284" y="155"/>
                      <a:pt x="271" y="153"/>
                      <a:pt x="270" y="152"/>
                    </a:cubicBezTo>
                    <a:close/>
                    <a:moveTo>
                      <a:pt x="200" y="103"/>
                    </a:moveTo>
                    <a:cubicBezTo>
                      <a:pt x="200" y="99"/>
                      <a:pt x="207" y="96"/>
                      <a:pt x="216" y="102"/>
                    </a:cubicBezTo>
                    <a:cubicBezTo>
                      <a:pt x="225" y="108"/>
                      <a:pt x="228" y="113"/>
                      <a:pt x="227" y="122"/>
                    </a:cubicBezTo>
                    <a:cubicBezTo>
                      <a:pt x="225" y="131"/>
                      <a:pt x="222" y="135"/>
                      <a:pt x="223" y="145"/>
                    </a:cubicBezTo>
                    <a:cubicBezTo>
                      <a:pt x="223" y="156"/>
                      <a:pt x="217" y="162"/>
                      <a:pt x="225" y="167"/>
                    </a:cubicBezTo>
                    <a:cubicBezTo>
                      <a:pt x="232" y="173"/>
                      <a:pt x="235" y="171"/>
                      <a:pt x="233" y="185"/>
                    </a:cubicBezTo>
                    <a:cubicBezTo>
                      <a:pt x="231" y="202"/>
                      <a:pt x="214" y="210"/>
                      <a:pt x="215" y="201"/>
                    </a:cubicBezTo>
                    <a:cubicBezTo>
                      <a:pt x="215" y="192"/>
                      <a:pt x="220" y="185"/>
                      <a:pt x="213" y="176"/>
                    </a:cubicBezTo>
                    <a:cubicBezTo>
                      <a:pt x="205" y="167"/>
                      <a:pt x="204" y="178"/>
                      <a:pt x="197" y="167"/>
                    </a:cubicBezTo>
                    <a:cubicBezTo>
                      <a:pt x="191" y="155"/>
                      <a:pt x="195" y="154"/>
                      <a:pt x="199" y="152"/>
                    </a:cubicBezTo>
                    <a:cubicBezTo>
                      <a:pt x="204" y="149"/>
                      <a:pt x="209" y="147"/>
                      <a:pt x="204" y="133"/>
                    </a:cubicBezTo>
                    <a:cubicBezTo>
                      <a:pt x="199" y="119"/>
                      <a:pt x="198" y="127"/>
                      <a:pt x="197" y="119"/>
                    </a:cubicBezTo>
                    <a:cubicBezTo>
                      <a:pt x="196" y="112"/>
                      <a:pt x="200" y="107"/>
                      <a:pt x="200" y="103"/>
                    </a:cubicBezTo>
                    <a:close/>
                    <a:moveTo>
                      <a:pt x="246" y="206"/>
                    </a:moveTo>
                    <a:cubicBezTo>
                      <a:pt x="243" y="205"/>
                      <a:pt x="264" y="181"/>
                      <a:pt x="271" y="175"/>
                    </a:cubicBezTo>
                    <a:cubicBezTo>
                      <a:pt x="277" y="170"/>
                      <a:pt x="289" y="166"/>
                      <a:pt x="288" y="173"/>
                    </a:cubicBezTo>
                    <a:cubicBezTo>
                      <a:pt x="287" y="180"/>
                      <a:pt x="291" y="185"/>
                      <a:pt x="286" y="190"/>
                    </a:cubicBezTo>
                    <a:cubicBezTo>
                      <a:pt x="282" y="195"/>
                      <a:pt x="250" y="207"/>
                      <a:pt x="246" y="206"/>
                    </a:cubicBezTo>
                    <a:close/>
                    <a:moveTo>
                      <a:pt x="146" y="109"/>
                    </a:moveTo>
                    <a:cubicBezTo>
                      <a:pt x="146" y="114"/>
                      <a:pt x="141" y="124"/>
                      <a:pt x="134" y="134"/>
                    </a:cubicBezTo>
                    <a:cubicBezTo>
                      <a:pt x="127" y="144"/>
                      <a:pt x="103" y="162"/>
                      <a:pt x="87" y="173"/>
                    </a:cubicBezTo>
                    <a:cubicBezTo>
                      <a:pt x="70" y="183"/>
                      <a:pt x="23" y="206"/>
                      <a:pt x="16" y="212"/>
                    </a:cubicBezTo>
                    <a:cubicBezTo>
                      <a:pt x="10" y="218"/>
                      <a:pt x="0" y="213"/>
                      <a:pt x="7" y="236"/>
                    </a:cubicBezTo>
                    <a:cubicBezTo>
                      <a:pt x="13" y="258"/>
                      <a:pt x="24" y="253"/>
                      <a:pt x="55" y="252"/>
                    </a:cubicBezTo>
                    <a:cubicBezTo>
                      <a:pt x="85" y="250"/>
                      <a:pt x="106" y="237"/>
                      <a:pt x="111" y="239"/>
                    </a:cubicBezTo>
                    <a:cubicBezTo>
                      <a:pt x="116" y="242"/>
                      <a:pt x="119" y="251"/>
                      <a:pt x="119" y="259"/>
                    </a:cubicBezTo>
                    <a:cubicBezTo>
                      <a:pt x="120" y="266"/>
                      <a:pt x="116" y="270"/>
                      <a:pt x="108" y="279"/>
                    </a:cubicBezTo>
                    <a:cubicBezTo>
                      <a:pt x="100" y="288"/>
                      <a:pt x="100" y="303"/>
                      <a:pt x="100" y="311"/>
                    </a:cubicBezTo>
                    <a:cubicBezTo>
                      <a:pt x="101" y="318"/>
                      <a:pt x="104" y="325"/>
                      <a:pt x="110" y="332"/>
                    </a:cubicBezTo>
                    <a:cubicBezTo>
                      <a:pt x="117" y="338"/>
                      <a:pt x="119" y="333"/>
                      <a:pt x="127" y="333"/>
                    </a:cubicBezTo>
                    <a:cubicBezTo>
                      <a:pt x="134" y="332"/>
                      <a:pt x="138" y="323"/>
                      <a:pt x="139" y="316"/>
                    </a:cubicBezTo>
                    <a:cubicBezTo>
                      <a:pt x="140" y="308"/>
                      <a:pt x="148" y="313"/>
                      <a:pt x="155" y="314"/>
                    </a:cubicBezTo>
                    <a:cubicBezTo>
                      <a:pt x="161" y="316"/>
                      <a:pt x="158" y="318"/>
                      <a:pt x="159" y="326"/>
                    </a:cubicBezTo>
                    <a:cubicBezTo>
                      <a:pt x="159" y="334"/>
                      <a:pt x="159" y="336"/>
                      <a:pt x="168" y="339"/>
                    </a:cubicBezTo>
                    <a:cubicBezTo>
                      <a:pt x="177" y="343"/>
                      <a:pt x="178" y="342"/>
                      <a:pt x="189" y="330"/>
                    </a:cubicBezTo>
                    <a:cubicBezTo>
                      <a:pt x="199" y="319"/>
                      <a:pt x="187" y="291"/>
                      <a:pt x="193" y="292"/>
                    </a:cubicBezTo>
                    <a:cubicBezTo>
                      <a:pt x="198" y="293"/>
                      <a:pt x="209" y="289"/>
                      <a:pt x="217" y="281"/>
                    </a:cubicBezTo>
                    <a:cubicBezTo>
                      <a:pt x="225" y="273"/>
                      <a:pt x="232" y="272"/>
                      <a:pt x="243" y="263"/>
                    </a:cubicBezTo>
                    <a:cubicBezTo>
                      <a:pt x="253" y="254"/>
                      <a:pt x="278" y="233"/>
                      <a:pt x="284" y="237"/>
                    </a:cubicBezTo>
                    <a:cubicBezTo>
                      <a:pt x="290" y="240"/>
                      <a:pt x="285" y="282"/>
                      <a:pt x="286" y="321"/>
                    </a:cubicBezTo>
                    <a:cubicBezTo>
                      <a:pt x="288" y="361"/>
                      <a:pt x="286" y="379"/>
                      <a:pt x="287" y="396"/>
                    </a:cubicBezTo>
                    <a:cubicBezTo>
                      <a:pt x="289" y="413"/>
                      <a:pt x="278" y="425"/>
                      <a:pt x="278" y="434"/>
                    </a:cubicBezTo>
                    <a:cubicBezTo>
                      <a:pt x="277" y="443"/>
                      <a:pt x="278" y="454"/>
                      <a:pt x="284" y="461"/>
                    </a:cubicBezTo>
                    <a:cubicBezTo>
                      <a:pt x="291" y="468"/>
                      <a:pt x="296" y="458"/>
                      <a:pt x="305" y="449"/>
                    </a:cubicBezTo>
                    <a:cubicBezTo>
                      <a:pt x="314" y="440"/>
                      <a:pt x="315" y="424"/>
                      <a:pt x="319" y="393"/>
                    </a:cubicBezTo>
                    <a:cubicBezTo>
                      <a:pt x="323" y="362"/>
                      <a:pt x="318" y="269"/>
                      <a:pt x="320" y="252"/>
                    </a:cubicBezTo>
                    <a:cubicBezTo>
                      <a:pt x="321" y="236"/>
                      <a:pt x="323" y="232"/>
                      <a:pt x="327" y="227"/>
                    </a:cubicBezTo>
                    <a:cubicBezTo>
                      <a:pt x="332" y="222"/>
                      <a:pt x="332" y="212"/>
                      <a:pt x="340" y="211"/>
                    </a:cubicBezTo>
                    <a:cubicBezTo>
                      <a:pt x="349" y="210"/>
                      <a:pt x="360" y="212"/>
                      <a:pt x="363" y="202"/>
                    </a:cubicBezTo>
                    <a:cubicBezTo>
                      <a:pt x="366" y="192"/>
                      <a:pt x="364" y="182"/>
                      <a:pt x="358" y="177"/>
                    </a:cubicBezTo>
                    <a:cubicBezTo>
                      <a:pt x="352" y="172"/>
                      <a:pt x="326" y="167"/>
                      <a:pt x="324" y="162"/>
                    </a:cubicBezTo>
                    <a:cubicBezTo>
                      <a:pt x="322" y="158"/>
                      <a:pt x="323" y="119"/>
                      <a:pt x="322" y="108"/>
                    </a:cubicBezTo>
                    <a:cubicBezTo>
                      <a:pt x="322" y="96"/>
                      <a:pt x="324" y="98"/>
                      <a:pt x="330" y="85"/>
                    </a:cubicBezTo>
                    <a:cubicBezTo>
                      <a:pt x="336" y="73"/>
                      <a:pt x="333" y="65"/>
                      <a:pt x="334" y="48"/>
                    </a:cubicBezTo>
                    <a:cubicBezTo>
                      <a:pt x="334" y="32"/>
                      <a:pt x="334" y="33"/>
                      <a:pt x="324" y="23"/>
                    </a:cubicBezTo>
                    <a:cubicBezTo>
                      <a:pt x="315" y="14"/>
                      <a:pt x="306" y="6"/>
                      <a:pt x="292" y="3"/>
                    </a:cubicBezTo>
                    <a:cubicBezTo>
                      <a:pt x="278" y="0"/>
                      <a:pt x="274" y="12"/>
                      <a:pt x="275" y="29"/>
                    </a:cubicBezTo>
                    <a:cubicBezTo>
                      <a:pt x="275" y="47"/>
                      <a:pt x="278" y="37"/>
                      <a:pt x="282" y="43"/>
                    </a:cubicBezTo>
                    <a:cubicBezTo>
                      <a:pt x="286" y="49"/>
                      <a:pt x="285" y="62"/>
                      <a:pt x="286" y="69"/>
                    </a:cubicBezTo>
                    <a:cubicBezTo>
                      <a:pt x="287" y="76"/>
                      <a:pt x="283" y="77"/>
                      <a:pt x="274" y="77"/>
                    </a:cubicBezTo>
                    <a:cubicBezTo>
                      <a:pt x="265" y="78"/>
                      <a:pt x="268" y="69"/>
                      <a:pt x="253" y="65"/>
                    </a:cubicBezTo>
                    <a:cubicBezTo>
                      <a:pt x="238" y="60"/>
                      <a:pt x="225" y="74"/>
                      <a:pt x="218" y="72"/>
                    </a:cubicBezTo>
                    <a:cubicBezTo>
                      <a:pt x="212" y="71"/>
                      <a:pt x="215" y="68"/>
                      <a:pt x="212" y="52"/>
                    </a:cubicBezTo>
                    <a:cubicBezTo>
                      <a:pt x="209" y="36"/>
                      <a:pt x="191" y="26"/>
                      <a:pt x="177" y="26"/>
                    </a:cubicBezTo>
                    <a:cubicBezTo>
                      <a:pt x="164" y="26"/>
                      <a:pt x="135" y="52"/>
                      <a:pt x="115" y="68"/>
                    </a:cubicBezTo>
                    <a:cubicBezTo>
                      <a:pt x="96" y="84"/>
                      <a:pt x="55" y="129"/>
                      <a:pt x="47" y="139"/>
                    </a:cubicBezTo>
                    <a:cubicBezTo>
                      <a:pt x="39" y="149"/>
                      <a:pt x="30" y="156"/>
                      <a:pt x="30" y="163"/>
                    </a:cubicBezTo>
                    <a:cubicBezTo>
                      <a:pt x="30" y="170"/>
                      <a:pt x="28" y="170"/>
                      <a:pt x="39" y="172"/>
                    </a:cubicBezTo>
                    <a:cubicBezTo>
                      <a:pt x="49" y="174"/>
                      <a:pt x="64" y="154"/>
                      <a:pt x="96" y="132"/>
                    </a:cubicBezTo>
                    <a:cubicBezTo>
                      <a:pt x="128" y="110"/>
                      <a:pt x="147" y="103"/>
                      <a:pt x="146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š1ïdè">
                <a:extLst>
                  <a:ext uri="{FF2B5EF4-FFF2-40B4-BE49-F238E27FC236}">
                    <a16:creationId xmlns:a16="http://schemas.microsoft.com/office/drawing/2014/main" id="{E998B76E-202A-4321-94BD-5B5C71F7C60E}"/>
                  </a:ext>
                </a:extLst>
              </p:cNvPr>
              <p:cNvSpPr/>
              <p:nvPr/>
            </p:nvSpPr>
            <p:spPr bwMode="auto">
              <a:xfrm>
                <a:off x="5180266" y="4845640"/>
                <a:ext cx="635000" cy="660400"/>
              </a:xfrm>
              <a:custGeom>
                <a:avLst/>
                <a:gdLst>
                  <a:gd name="T0" fmla="*/ 5 w 344"/>
                  <a:gd name="T1" fmla="*/ 147 h 358"/>
                  <a:gd name="T2" fmla="*/ 38 w 344"/>
                  <a:gd name="T3" fmla="*/ 142 h 358"/>
                  <a:gd name="T4" fmla="*/ 53 w 344"/>
                  <a:gd name="T5" fmla="*/ 125 h 358"/>
                  <a:gd name="T6" fmla="*/ 43 w 344"/>
                  <a:gd name="T7" fmla="*/ 70 h 358"/>
                  <a:gd name="T8" fmla="*/ 48 w 344"/>
                  <a:gd name="T9" fmla="*/ 43 h 358"/>
                  <a:gd name="T10" fmla="*/ 76 w 344"/>
                  <a:gd name="T11" fmla="*/ 45 h 358"/>
                  <a:gd name="T12" fmla="*/ 122 w 344"/>
                  <a:gd name="T13" fmla="*/ 89 h 358"/>
                  <a:gd name="T14" fmla="*/ 122 w 344"/>
                  <a:gd name="T15" fmla="*/ 185 h 358"/>
                  <a:gd name="T16" fmla="*/ 141 w 344"/>
                  <a:gd name="T17" fmla="*/ 192 h 358"/>
                  <a:gd name="T18" fmla="*/ 231 w 344"/>
                  <a:gd name="T19" fmla="*/ 135 h 358"/>
                  <a:gd name="T20" fmla="*/ 241 w 344"/>
                  <a:gd name="T21" fmla="*/ 87 h 358"/>
                  <a:gd name="T22" fmla="*/ 234 w 344"/>
                  <a:gd name="T23" fmla="*/ 48 h 358"/>
                  <a:gd name="T24" fmla="*/ 263 w 344"/>
                  <a:gd name="T25" fmla="*/ 17 h 358"/>
                  <a:gd name="T26" fmla="*/ 298 w 344"/>
                  <a:gd name="T27" fmla="*/ 76 h 358"/>
                  <a:gd name="T28" fmla="*/ 292 w 344"/>
                  <a:gd name="T29" fmla="*/ 111 h 358"/>
                  <a:gd name="T30" fmla="*/ 317 w 344"/>
                  <a:gd name="T31" fmla="*/ 138 h 358"/>
                  <a:gd name="T32" fmla="*/ 292 w 344"/>
                  <a:gd name="T33" fmla="*/ 181 h 358"/>
                  <a:gd name="T34" fmla="*/ 270 w 344"/>
                  <a:gd name="T35" fmla="*/ 217 h 358"/>
                  <a:gd name="T36" fmla="*/ 276 w 344"/>
                  <a:gd name="T37" fmla="*/ 252 h 358"/>
                  <a:gd name="T38" fmla="*/ 334 w 344"/>
                  <a:gd name="T39" fmla="*/ 270 h 358"/>
                  <a:gd name="T40" fmla="*/ 333 w 344"/>
                  <a:gd name="T41" fmla="*/ 304 h 358"/>
                  <a:gd name="T42" fmla="*/ 226 w 344"/>
                  <a:gd name="T43" fmla="*/ 338 h 358"/>
                  <a:gd name="T44" fmla="*/ 166 w 344"/>
                  <a:gd name="T45" fmla="*/ 352 h 358"/>
                  <a:gd name="T46" fmla="*/ 191 w 344"/>
                  <a:gd name="T47" fmla="*/ 319 h 358"/>
                  <a:gd name="T48" fmla="*/ 228 w 344"/>
                  <a:gd name="T49" fmla="*/ 287 h 358"/>
                  <a:gd name="T50" fmla="*/ 231 w 344"/>
                  <a:gd name="T51" fmla="*/ 223 h 358"/>
                  <a:gd name="T52" fmla="*/ 194 w 344"/>
                  <a:gd name="T53" fmla="*/ 194 h 358"/>
                  <a:gd name="T54" fmla="*/ 152 w 344"/>
                  <a:gd name="T55" fmla="*/ 228 h 358"/>
                  <a:gd name="T56" fmla="*/ 55 w 344"/>
                  <a:gd name="T57" fmla="*/ 337 h 358"/>
                  <a:gd name="T58" fmla="*/ 21 w 344"/>
                  <a:gd name="T59" fmla="*/ 316 h 358"/>
                  <a:gd name="T60" fmla="*/ 30 w 344"/>
                  <a:gd name="T61" fmla="*/ 260 h 358"/>
                  <a:gd name="T62" fmla="*/ 53 w 344"/>
                  <a:gd name="T63" fmla="*/ 228 h 358"/>
                  <a:gd name="T64" fmla="*/ 37 w 344"/>
                  <a:gd name="T65" fmla="*/ 201 h 358"/>
                  <a:gd name="T66" fmla="*/ 1 w 344"/>
                  <a:gd name="T67" fmla="*/ 170 h 358"/>
                  <a:gd name="T68" fmla="*/ 5 w 344"/>
                  <a:gd name="T69" fmla="*/ 14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58">
                    <a:moveTo>
                      <a:pt x="5" y="147"/>
                    </a:moveTo>
                    <a:cubicBezTo>
                      <a:pt x="6" y="143"/>
                      <a:pt x="22" y="140"/>
                      <a:pt x="38" y="142"/>
                    </a:cubicBezTo>
                    <a:cubicBezTo>
                      <a:pt x="54" y="144"/>
                      <a:pt x="53" y="137"/>
                      <a:pt x="53" y="125"/>
                    </a:cubicBezTo>
                    <a:cubicBezTo>
                      <a:pt x="53" y="112"/>
                      <a:pt x="60" y="89"/>
                      <a:pt x="43" y="70"/>
                    </a:cubicBezTo>
                    <a:cubicBezTo>
                      <a:pt x="25" y="52"/>
                      <a:pt x="48" y="43"/>
                      <a:pt x="48" y="43"/>
                    </a:cubicBezTo>
                    <a:cubicBezTo>
                      <a:pt x="48" y="43"/>
                      <a:pt x="55" y="32"/>
                      <a:pt x="76" y="45"/>
                    </a:cubicBezTo>
                    <a:cubicBezTo>
                      <a:pt x="97" y="58"/>
                      <a:pt x="115" y="74"/>
                      <a:pt x="122" y="89"/>
                    </a:cubicBezTo>
                    <a:cubicBezTo>
                      <a:pt x="129" y="104"/>
                      <a:pt x="118" y="174"/>
                      <a:pt x="122" y="185"/>
                    </a:cubicBezTo>
                    <a:cubicBezTo>
                      <a:pt x="125" y="195"/>
                      <a:pt x="130" y="200"/>
                      <a:pt x="141" y="192"/>
                    </a:cubicBezTo>
                    <a:cubicBezTo>
                      <a:pt x="153" y="183"/>
                      <a:pt x="214" y="138"/>
                      <a:pt x="231" y="135"/>
                    </a:cubicBezTo>
                    <a:cubicBezTo>
                      <a:pt x="249" y="132"/>
                      <a:pt x="241" y="103"/>
                      <a:pt x="241" y="87"/>
                    </a:cubicBezTo>
                    <a:cubicBezTo>
                      <a:pt x="242" y="70"/>
                      <a:pt x="234" y="59"/>
                      <a:pt x="234" y="48"/>
                    </a:cubicBezTo>
                    <a:cubicBezTo>
                      <a:pt x="234" y="36"/>
                      <a:pt x="247" y="0"/>
                      <a:pt x="263" y="17"/>
                    </a:cubicBezTo>
                    <a:cubicBezTo>
                      <a:pt x="279" y="35"/>
                      <a:pt x="303" y="58"/>
                      <a:pt x="298" y="76"/>
                    </a:cubicBezTo>
                    <a:cubicBezTo>
                      <a:pt x="294" y="95"/>
                      <a:pt x="283" y="92"/>
                      <a:pt x="292" y="111"/>
                    </a:cubicBezTo>
                    <a:cubicBezTo>
                      <a:pt x="301" y="129"/>
                      <a:pt x="320" y="117"/>
                      <a:pt x="317" y="138"/>
                    </a:cubicBezTo>
                    <a:cubicBezTo>
                      <a:pt x="315" y="160"/>
                      <a:pt x="321" y="149"/>
                      <a:pt x="292" y="181"/>
                    </a:cubicBezTo>
                    <a:cubicBezTo>
                      <a:pt x="268" y="209"/>
                      <a:pt x="270" y="208"/>
                      <a:pt x="270" y="217"/>
                    </a:cubicBezTo>
                    <a:cubicBezTo>
                      <a:pt x="270" y="226"/>
                      <a:pt x="266" y="249"/>
                      <a:pt x="276" y="252"/>
                    </a:cubicBezTo>
                    <a:cubicBezTo>
                      <a:pt x="287" y="254"/>
                      <a:pt x="325" y="250"/>
                      <a:pt x="334" y="270"/>
                    </a:cubicBezTo>
                    <a:cubicBezTo>
                      <a:pt x="344" y="290"/>
                      <a:pt x="344" y="295"/>
                      <a:pt x="333" y="304"/>
                    </a:cubicBezTo>
                    <a:cubicBezTo>
                      <a:pt x="321" y="312"/>
                      <a:pt x="288" y="320"/>
                      <a:pt x="226" y="338"/>
                    </a:cubicBezTo>
                    <a:cubicBezTo>
                      <a:pt x="180" y="351"/>
                      <a:pt x="168" y="358"/>
                      <a:pt x="166" y="352"/>
                    </a:cubicBezTo>
                    <a:cubicBezTo>
                      <a:pt x="164" y="346"/>
                      <a:pt x="175" y="331"/>
                      <a:pt x="191" y="319"/>
                    </a:cubicBezTo>
                    <a:cubicBezTo>
                      <a:pt x="207" y="307"/>
                      <a:pt x="224" y="304"/>
                      <a:pt x="228" y="287"/>
                    </a:cubicBezTo>
                    <a:cubicBezTo>
                      <a:pt x="232" y="270"/>
                      <a:pt x="235" y="234"/>
                      <a:pt x="231" y="223"/>
                    </a:cubicBezTo>
                    <a:cubicBezTo>
                      <a:pt x="227" y="212"/>
                      <a:pt x="213" y="188"/>
                      <a:pt x="194" y="194"/>
                    </a:cubicBezTo>
                    <a:cubicBezTo>
                      <a:pt x="176" y="200"/>
                      <a:pt x="166" y="210"/>
                      <a:pt x="152" y="228"/>
                    </a:cubicBezTo>
                    <a:cubicBezTo>
                      <a:pt x="138" y="247"/>
                      <a:pt x="66" y="336"/>
                      <a:pt x="55" y="337"/>
                    </a:cubicBezTo>
                    <a:cubicBezTo>
                      <a:pt x="45" y="338"/>
                      <a:pt x="22" y="340"/>
                      <a:pt x="21" y="316"/>
                    </a:cubicBezTo>
                    <a:cubicBezTo>
                      <a:pt x="20" y="292"/>
                      <a:pt x="16" y="285"/>
                      <a:pt x="30" y="260"/>
                    </a:cubicBezTo>
                    <a:cubicBezTo>
                      <a:pt x="44" y="234"/>
                      <a:pt x="53" y="241"/>
                      <a:pt x="53" y="228"/>
                    </a:cubicBezTo>
                    <a:cubicBezTo>
                      <a:pt x="53" y="216"/>
                      <a:pt x="47" y="207"/>
                      <a:pt x="37" y="201"/>
                    </a:cubicBezTo>
                    <a:cubicBezTo>
                      <a:pt x="27" y="195"/>
                      <a:pt x="2" y="182"/>
                      <a:pt x="1" y="170"/>
                    </a:cubicBezTo>
                    <a:cubicBezTo>
                      <a:pt x="0" y="157"/>
                      <a:pt x="4" y="150"/>
                      <a:pt x="5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líḋé">
                <a:extLst>
                  <a:ext uri="{FF2B5EF4-FFF2-40B4-BE49-F238E27FC236}">
                    <a16:creationId xmlns:a16="http://schemas.microsoft.com/office/drawing/2014/main" id="{7B8ED606-19C1-4FC5-A663-A1C00CB4EC23}"/>
                  </a:ext>
                </a:extLst>
              </p:cNvPr>
              <p:cNvSpPr/>
              <p:nvPr/>
            </p:nvSpPr>
            <p:spPr bwMode="auto">
              <a:xfrm>
                <a:off x="55961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ḷíḓè">
                <a:extLst>
                  <a:ext uri="{FF2B5EF4-FFF2-40B4-BE49-F238E27FC236}">
                    <a16:creationId xmlns:a16="http://schemas.microsoft.com/office/drawing/2014/main" id="{BE5249B9-6A2F-4C1A-821A-583A1EAF2290}"/>
                  </a:ext>
                </a:extLst>
              </p:cNvPr>
              <p:cNvSpPr/>
              <p:nvPr/>
            </p:nvSpPr>
            <p:spPr bwMode="auto">
              <a:xfrm>
                <a:off x="55961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ḷîḋé">
                <a:extLst>
                  <a:ext uri="{FF2B5EF4-FFF2-40B4-BE49-F238E27FC236}">
                    <a16:creationId xmlns:a16="http://schemas.microsoft.com/office/drawing/2014/main" id="{0DBBF98C-6929-4014-BE04-13F6A2DC5EE8}"/>
                  </a:ext>
                </a:extLst>
              </p:cNvPr>
              <p:cNvSpPr/>
              <p:nvPr/>
            </p:nvSpPr>
            <p:spPr bwMode="auto">
              <a:xfrm>
                <a:off x="5645403" y="5733053"/>
                <a:ext cx="136525" cy="149225"/>
              </a:xfrm>
              <a:custGeom>
                <a:avLst/>
                <a:gdLst>
                  <a:gd name="T0" fmla="*/ 42 w 74"/>
                  <a:gd name="T1" fmla="*/ 50 h 81"/>
                  <a:gd name="T2" fmla="*/ 37 w 74"/>
                  <a:gd name="T3" fmla="*/ 65 h 81"/>
                  <a:gd name="T4" fmla="*/ 32 w 74"/>
                  <a:gd name="T5" fmla="*/ 49 h 81"/>
                  <a:gd name="T6" fmla="*/ 14 w 74"/>
                  <a:gd name="T7" fmla="*/ 0 h 81"/>
                  <a:gd name="T8" fmla="*/ 0 w 74"/>
                  <a:gd name="T9" fmla="*/ 0 h 81"/>
                  <a:gd name="T10" fmla="*/ 31 w 74"/>
                  <a:gd name="T11" fmla="*/ 81 h 81"/>
                  <a:gd name="T12" fmla="*/ 44 w 74"/>
                  <a:gd name="T13" fmla="*/ 81 h 81"/>
                  <a:gd name="T14" fmla="*/ 74 w 74"/>
                  <a:gd name="T15" fmla="*/ 0 h 81"/>
                  <a:gd name="T16" fmla="*/ 60 w 74"/>
                  <a:gd name="T17" fmla="*/ 0 h 81"/>
                  <a:gd name="T18" fmla="*/ 42 w 74"/>
                  <a:gd name="T19" fmla="*/ 5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4" h="81">
                    <a:moveTo>
                      <a:pt x="42" y="50"/>
                    </a:moveTo>
                    <a:cubicBezTo>
                      <a:pt x="40" y="56"/>
                      <a:pt x="38" y="61"/>
                      <a:pt x="37" y="65"/>
                    </a:cubicBezTo>
                    <a:cubicBezTo>
                      <a:pt x="35" y="59"/>
                      <a:pt x="34" y="54"/>
                      <a:pt x="32" y="4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44" y="81"/>
                      <a:pt x="44" y="81"/>
                      <a:pt x="44" y="81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ḷiḓé">
                <a:extLst>
                  <a:ext uri="{FF2B5EF4-FFF2-40B4-BE49-F238E27FC236}">
                    <a16:creationId xmlns:a16="http://schemas.microsoft.com/office/drawing/2014/main" id="{93663786-E061-4500-85F6-341088BCC9D5}"/>
                  </a:ext>
                </a:extLst>
              </p:cNvPr>
              <p:cNvSpPr/>
              <p:nvPr/>
            </p:nvSpPr>
            <p:spPr bwMode="auto">
              <a:xfrm>
                <a:off x="5796216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ľidè">
                <a:extLst>
                  <a:ext uri="{FF2B5EF4-FFF2-40B4-BE49-F238E27FC236}">
                    <a16:creationId xmlns:a16="http://schemas.microsoft.com/office/drawing/2014/main" id="{92336BC3-3C1A-467A-A445-2ADED306F9E7}"/>
                  </a:ext>
                </a:extLst>
              </p:cNvPr>
              <p:cNvSpPr/>
              <p:nvPr/>
            </p:nvSpPr>
            <p:spPr bwMode="auto">
              <a:xfrm>
                <a:off x="5964491" y="5729878"/>
                <a:ext cx="82550" cy="152400"/>
              </a:xfrm>
              <a:custGeom>
                <a:avLst/>
                <a:gdLst>
                  <a:gd name="T0" fmla="*/ 22 w 45"/>
                  <a:gd name="T1" fmla="*/ 3 h 83"/>
                  <a:gd name="T2" fmla="*/ 13 w 45"/>
                  <a:gd name="T3" fmla="*/ 14 h 83"/>
                  <a:gd name="T4" fmla="*/ 13 w 45"/>
                  <a:gd name="T5" fmla="*/ 2 h 83"/>
                  <a:gd name="T6" fmla="*/ 0 w 45"/>
                  <a:gd name="T7" fmla="*/ 2 h 83"/>
                  <a:gd name="T8" fmla="*/ 0 w 45"/>
                  <a:gd name="T9" fmla="*/ 83 h 83"/>
                  <a:gd name="T10" fmla="*/ 14 w 45"/>
                  <a:gd name="T11" fmla="*/ 83 h 83"/>
                  <a:gd name="T12" fmla="*/ 14 w 45"/>
                  <a:gd name="T13" fmla="*/ 41 h 83"/>
                  <a:gd name="T14" fmla="*/ 17 w 45"/>
                  <a:gd name="T15" fmla="*/ 25 h 83"/>
                  <a:gd name="T16" fmla="*/ 22 w 45"/>
                  <a:gd name="T17" fmla="*/ 17 h 83"/>
                  <a:gd name="T18" fmla="*/ 30 w 45"/>
                  <a:gd name="T19" fmla="*/ 14 h 83"/>
                  <a:gd name="T20" fmla="*/ 40 w 45"/>
                  <a:gd name="T21" fmla="*/ 17 h 83"/>
                  <a:gd name="T22" fmla="*/ 45 w 45"/>
                  <a:gd name="T23" fmla="*/ 5 h 83"/>
                  <a:gd name="T24" fmla="*/ 30 w 45"/>
                  <a:gd name="T25" fmla="*/ 0 h 83"/>
                  <a:gd name="T26" fmla="*/ 22 w 45"/>
                  <a:gd name="T27" fmla="*/ 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83">
                    <a:moveTo>
                      <a:pt x="22" y="3"/>
                    </a:moveTo>
                    <a:cubicBezTo>
                      <a:pt x="19" y="5"/>
                      <a:pt x="16" y="9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35"/>
                      <a:pt x="15" y="30"/>
                      <a:pt x="17" y="25"/>
                    </a:cubicBezTo>
                    <a:cubicBezTo>
                      <a:pt x="18" y="21"/>
                      <a:pt x="19" y="19"/>
                      <a:pt x="22" y="17"/>
                    </a:cubicBezTo>
                    <a:cubicBezTo>
                      <a:pt x="24" y="15"/>
                      <a:pt x="27" y="14"/>
                      <a:pt x="30" y="14"/>
                    </a:cubicBezTo>
                    <a:cubicBezTo>
                      <a:pt x="33" y="14"/>
                      <a:pt x="37" y="15"/>
                      <a:pt x="40" y="17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0" y="2"/>
                      <a:pt x="35" y="0"/>
                      <a:pt x="30" y="0"/>
                    </a:cubicBezTo>
                    <a:cubicBezTo>
                      <a:pt x="27" y="0"/>
                      <a:pt x="24" y="1"/>
                      <a:pt x="2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ṡļiḑe">
                <a:extLst>
                  <a:ext uri="{FF2B5EF4-FFF2-40B4-BE49-F238E27FC236}">
                    <a16:creationId xmlns:a16="http://schemas.microsoft.com/office/drawing/2014/main" id="{A7687ACF-920A-4086-9561-76E7EFD919A1}"/>
                  </a:ext>
                </a:extLst>
              </p:cNvPr>
              <p:cNvSpPr/>
              <p:nvPr/>
            </p:nvSpPr>
            <p:spPr bwMode="auto">
              <a:xfrm>
                <a:off x="6050216" y="5729878"/>
                <a:ext cx="125413" cy="157163"/>
              </a:xfrm>
              <a:custGeom>
                <a:avLst/>
                <a:gdLst>
                  <a:gd name="T0" fmla="*/ 55 w 68"/>
                  <a:gd name="T1" fmla="*/ 40 h 85"/>
                  <a:gd name="T2" fmla="*/ 35 w 68"/>
                  <a:gd name="T3" fmla="*/ 34 h 85"/>
                  <a:gd name="T4" fmla="*/ 23 w 68"/>
                  <a:gd name="T5" fmla="*/ 31 h 85"/>
                  <a:gd name="T6" fmla="*/ 18 w 68"/>
                  <a:gd name="T7" fmla="*/ 27 h 85"/>
                  <a:gd name="T8" fmla="*/ 16 w 68"/>
                  <a:gd name="T9" fmla="*/ 22 h 85"/>
                  <a:gd name="T10" fmla="*/ 20 w 68"/>
                  <a:gd name="T11" fmla="*/ 15 h 85"/>
                  <a:gd name="T12" fmla="*/ 34 w 68"/>
                  <a:gd name="T13" fmla="*/ 12 h 85"/>
                  <a:gd name="T14" fmla="*/ 46 w 68"/>
                  <a:gd name="T15" fmla="*/ 15 h 85"/>
                  <a:gd name="T16" fmla="*/ 51 w 68"/>
                  <a:gd name="T17" fmla="*/ 25 h 85"/>
                  <a:gd name="T18" fmla="*/ 65 w 68"/>
                  <a:gd name="T19" fmla="*/ 23 h 85"/>
                  <a:gd name="T20" fmla="*/ 60 w 68"/>
                  <a:gd name="T21" fmla="*/ 10 h 85"/>
                  <a:gd name="T22" fmla="*/ 49 w 68"/>
                  <a:gd name="T23" fmla="*/ 3 h 85"/>
                  <a:gd name="T24" fmla="*/ 33 w 68"/>
                  <a:gd name="T25" fmla="*/ 0 h 85"/>
                  <a:gd name="T26" fmla="*/ 21 w 68"/>
                  <a:gd name="T27" fmla="*/ 2 h 85"/>
                  <a:gd name="T28" fmla="*/ 12 w 68"/>
                  <a:gd name="T29" fmla="*/ 6 h 85"/>
                  <a:gd name="T30" fmla="*/ 5 w 68"/>
                  <a:gd name="T31" fmla="*/ 14 h 85"/>
                  <a:gd name="T32" fmla="*/ 3 w 68"/>
                  <a:gd name="T33" fmla="*/ 24 h 85"/>
                  <a:gd name="T34" fmla="*/ 6 w 68"/>
                  <a:gd name="T35" fmla="*/ 35 h 85"/>
                  <a:gd name="T36" fmla="*/ 15 w 68"/>
                  <a:gd name="T37" fmla="*/ 42 h 85"/>
                  <a:gd name="T38" fmla="*/ 36 w 68"/>
                  <a:gd name="T39" fmla="*/ 49 h 85"/>
                  <a:gd name="T40" fmla="*/ 50 w 68"/>
                  <a:gd name="T41" fmla="*/ 54 h 85"/>
                  <a:gd name="T42" fmla="*/ 54 w 68"/>
                  <a:gd name="T43" fmla="*/ 61 h 85"/>
                  <a:gd name="T44" fmla="*/ 49 w 68"/>
                  <a:gd name="T45" fmla="*/ 70 h 85"/>
                  <a:gd name="T46" fmla="*/ 35 w 68"/>
                  <a:gd name="T47" fmla="*/ 74 h 85"/>
                  <a:gd name="T48" fmla="*/ 20 w 68"/>
                  <a:gd name="T49" fmla="*/ 69 h 85"/>
                  <a:gd name="T50" fmla="*/ 14 w 68"/>
                  <a:gd name="T51" fmla="*/ 57 h 85"/>
                  <a:gd name="T52" fmla="*/ 0 w 68"/>
                  <a:gd name="T53" fmla="*/ 59 h 85"/>
                  <a:gd name="T54" fmla="*/ 11 w 68"/>
                  <a:gd name="T55" fmla="*/ 79 h 85"/>
                  <a:gd name="T56" fmla="*/ 35 w 68"/>
                  <a:gd name="T57" fmla="*/ 85 h 85"/>
                  <a:gd name="T58" fmla="*/ 52 w 68"/>
                  <a:gd name="T59" fmla="*/ 82 h 85"/>
                  <a:gd name="T60" fmla="*/ 64 w 68"/>
                  <a:gd name="T61" fmla="*/ 72 h 85"/>
                  <a:gd name="T62" fmla="*/ 68 w 68"/>
                  <a:gd name="T63" fmla="*/ 59 h 85"/>
                  <a:gd name="T64" fmla="*/ 65 w 68"/>
                  <a:gd name="T65" fmla="*/ 48 h 85"/>
                  <a:gd name="T66" fmla="*/ 55 w 68"/>
                  <a:gd name="T67" fmla="*/ 4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85">
                    <a:moveTo>
                      <a:pt x="55" y="40"/>
                    </a:moveTo>
                    <a:cubicBezTo>
                      <a:pt x="52" y="39"/>
                      <a:pt x="45" y="37"/>
                      <a:pt x="35" y="34"/>
                    </a:cubicBezTo>
                    <a:cubicBezTo>
                      <a:pt x="28" y="32"/>
                      <a:pt x="24" y="31"/>
                      <a:pt x="23" y="31"/>
                    </a:cubicBezTo>
                    <a:cubicBezTo>
                      <a:pt x="20" y="30"/>
                      <a:pt x="19" y="28"/>
                      <a:pt x="18" y="27"/>
                    </a:cubicBezTo>
                    <a:cubicBezTo>
                      <a:pt x="16" y="25"/>
                      <a:pt x="16" y="24"/>
                      <a:pt x="16" y="22"/>
                    </a:cubicBezTo>
                    <a:cubicBezTo>
                      <a:pt x="16" y="19"/>
                      <a:pt x="17" y="17"/>
                      <a:pt x="20" y="15"/>
                    </a:cubicBezTo>
                    <a:cubicBezTo>
                      <a:pt x="23" y="13"/>
                      <a:pt x="27" y="12"/>
                      <a:pt x="34" y="12"/>
                    </a:cubicBezTo>
                    <a:cubicBezTo>
                      <a:pt x="39" y="12"/>
                      <a:pt x="43" y="13"/>
                      <a:pt x="46" y="15"/>
                    </a:cubicBezTo>
                    <a:cubicBezTo>
                      <a:pt x="49" y="17"/>
                      <a:pt x="51" y="21"/>
                      <a:pt x="51" y="25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4" y="18"/>
                      <a:pt x="62" y="14"/>
                      <a:pt x="60" y="10"/>
                    </a:cubicBezTo>
                    <a:cubicBezTo>
                      <a:pt x="58" y="7"/>
                      <a:pt x="54" y="5"/>
                      <a:pt x="49" y="3"/>
                    </a:cubicBezTo>
                    <a:cubicBezTo>
                      <a:pt x="44" y="1"/>
                      <a:pt x="39" y="0"/>
                      <a:pt x="33" y="0"/>
                    </a:cubicBezTo>
                    <a:cubicBezTo>
                      <a:pt x="28" y="0"/>
                      <a:pt x="24" y="1"/>
                      <a:pt x="21" y="2"/>
                    </a:cubicBezTo>
                    <a:cubicBezTo>
                      <a:pt x="17" y="3"/>
                      <a:pt x="14" y="4"/>
                      <a:pt x="12" y="6"/>
                    </a:cubicBezTo>
                    <a:cubicBezTo>
                      <a:pt x="9" y="8"/>
                      <a:pt x="7" y="10"/>
                      <a:pt x="5" y="14"/>
                    </a:cubicBezTo>
                    <a:cubicBezTo>
                      <a:pt x="3" y="17"/>
                      <a:pt x="3" y="20"/>
                      <a:pt x="3" y="24"/>
                    </a:cubicBezTo>
                    <a:cubicBezTo>
                      <a:pt x="3" y="28"/>
                      <a:pt x="4" y="31"/>
                      <a:pt x="6" y="35"/>
                    </a:cubicBezTo>
                    <a:cubicBezTo>
                      <a:pt x="8" y="38"/>
                      <a:pt x="11" y="40"/>
                      <a:pt x="15" y="42"/>
                    </a:cubicBezTo>
                    <a:cubicBezTo>
                      <a:pt x="18" y="44"/>
                      <a:pt x="25" y="46"/>
                      <a:pt x="36" y="49"/>
                    </a:cubicBezTo>
                    <a:cubicBezTo>
                      <a:pt x="43" y="51"/>
                      <a:pt x="48" y="52"/>
                      <a:pt x="50" y="54"/>
                    </a:cubicBezTo>
                    <a:cubicBezTo>
                      <a:pt x="52" y="55"/>
                      <a:pt x="54" y="58"/>
                      <a:pt x="54" y="61"/>
                    </a:cubicBezTo>
                    <a:cubicBezTo>
                      <a:pt x="54" y="64"/>
                      <a:pt x="52" y="67"/>
                      <a:pt x="49" y="70"/>
                    </a:cubicBezTo>
                    <a:cubicBezTo>
                      <a:pt x="46" y="73"/>
                      <a:pt x="41" y="74"/>
                      <a:pt x="35" y="74"/>
                    </a:cubicBezTo>
                    <a:cubicBezTo>
                      <a:pt x="29" y="74"/>
                      <a:pt x="24" y="72"/>
                      <a:pt x="20" y="69"/>
                    </a:cubicBezTo>
                    <a:cubicBezTo>
                      <a:pt x="17" y="67"/>
                      <a:pt x="15" y="62"/>
                      <a:pt x="14" y="57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68"/>
                      <a:pt x="5" y="74"/>
                      <a:pt x="11" y="79"/>
                    </a:cubicBezTo>
                    <a:cubicBezTo>
                      <a:pt x="16" y="83"/>
                      <a:pt x="24" y="85"/>
                      <a:pt x="35" y="85"/>
                    </a:cubicBezTo>
                    <a:cubicBezTo>
                      <a:pt x="41" y="85"/>
                      <a:pt x="47" y="84"/>
                      <a:pt x="52" y="82"/>
                    </a:cubicBezTo>
                    <a:cubicBezTo>
                      <a:pt x="57" y="80"/>
                      <a:pt x="61" y="76"/>
                      <a:pt x="64" y="72"/>
                    </a:cubicBezTo>
                    <a:cubicBezTo>
                      <a:pt x="66" y="68"/>
                      <a:pt x="68" y="64"/>
                      <a:pt x="68" y="59"/>
                    </a:cubicBezTo>
                    <a:cubicBezTo>
                      <a:pt x="68" y="55"/>
                      <a:pt x="67" y="51"/>
                      <a:pt x="65" y="48"/>
                    </a:cubicBezTo>
                    <a:cubicBezTo>
                      <a:pt x="62" y="45"/>
                      <a:pt x="59" y="42"/>
                      <a:pt x="5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śļíḓe">
                <a:extLst>
                  <a:ext uri="{FF2B5EF4-FFF2-40B4-BE49-F238E27FC236}">
                    <a16:creationId xmlns:a16="http://schemas.microsoft.com/office/drawing/2014/main" id="{EBF5B15C-99C9-4FD1-AD6B-299E266144D4}"/>
                  </a:ext>
                </a:extLst>
              </p:cNvPr>
              <p:cNvSpPr/>
              <p:nvPr/>
            </p:nvSpPr>
            <p:spPr bwMode="auto">
              <a:xfrm>
                <a:off x="62057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ṡľîdè">
                <a:extLst>
                  <a:ext uri="{FF2B5EF4-FFF2-40B4-BE49-F238E27FC236}">
                    <a16:creationId xmlns:a16="http://schemas.microsoft.com/office/drawing/2014/main" id="{C27A37AD-8800-4271-9979-D45559E84F3F}"/>
                  </a:ext>
                </a:extLst>
              </p:cNvPr>
              <p:cNvSpPr/>
              <p:nvPr/>
            </p:nvSpPr>
            <p:spPr bwMode="auto">
              <a:xfrm>
                <a:off x="62057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ś1iḋê">
                <a:extLst>
                  <a:ext uri="{FF2B5EF4-FFF2-40B4-BE49-F238E27FC236}">
                    <a16:creationId xmlns:a16="http://schemas.microsoft.com/office/drawing/2014/main" id="{21511C2E-2A25-4542-933A-704085A1F31E}"/>
                  </a:ext>
                </a:extLst>
              </p:cNvPr>
              <p:cNvSpPr/>
              <p:nvPr/>
            </p:nvSpPr>
            <p:spPr bwMode="auto">
              <a:xfrm>
                <a:off x="6255003" y="5680665"/>
                <a:ext cx="74613" cy="203200"/>
              </a:xfrm>
              <a:custGeom>
                <a:avLst/>
                <a:gdLst>
                  <a:gd name="T0" fmla="*/ 32 w 40"/>
                  <a:gd name="T1" fmla="*/ 98 h 110"/>
                  <a:gd name="T2" fmla="*/ 27 w 40"/>
                  <a:gd name="T3" fmla="*/ 97 h 110"/>
                  <a:gd name="T4" fmla="*/ 25 w 40"/>
                  <a:gd name="T5" fmla="*/ 94 h 110"/>
                  <a:gd name="T6" fmla="*/ 24 w 40"/>
                  <a:gd name="T7" fmla="*/ 86 h 110"/>
                  <a:gd name="T8" fmla="*/ 24 w 40"/>
                  <a:gd name="T9" fmla="*/ 39 h 110"/>
                  <a:gd name="T10" fmla="*/ 38 w 40"/>
                  <a:gd name="T11" fmla="*/ 39 h 110"/>
                  <a:gd name="T12" fmla="*/ 38 w 40"/>
                  <a:gd name="T13" fmla="*/ 28 h 110"/>
                  <a:gd name="T14" fmla="*/ 24 w 40"/>
                  <a:gd name="T15" fmla="*/ 28 h 110"/>
                  <a:gd name="T16" fmla="*/ 24 w 40"/>
                  <a:gd name="T17" fmla="*/ 0 h 110"/>
                  <a:gd name="T18" fmla="*/ 11 w 40"/>
                  <a:gd name="T19" fmla="*/ 8 h 110"/>
                  <a:gd name="T20" fmla="*/ 11 w 40"/>
                  <a:gd name="T21" fmla="*/ 28 h 110"/>
                  <a:gd name="T22" fmla="*/ 0 w 40"/>
                  <a:gd name="T23" fmla="*/ 28 h 110"/>
                  <a:gd name="T24" fmla="*/ 0 w 40"/>
                  <a:gd name="T25" fmla="*/ 39 h 110"/>
                  <a:gd name="T26" fmla="*/ 11 w 40"/>
                  <a:gd name="T27" fmla="*/ 39 h 110"/>
                  <a:gd name="T28" fmla="*/ 11 w 40"/>
                  <a:gd name="T29" fmla="*/ 86 h 110"/>
                  <a:gd name="T30" fmla="*/ 12 w 40"/>
                  <a:gd name="T31" fmla="*/ 102 h 110"/>
                  <a:gd name="T32" fmla="*/ 18 w 40"/>
                  <a:gd name="T33" fmla="*/ 108 h 110"/>
                  <a:gd name="T34" fmla="*/ 30 w 40"/>
                  <a:gd name="T35" fmla="*/ 110 h 110"/>
                  <a:gd name="T36" fmla="*/ 40 w 40"/>
                  <a:gd name="T37" fmla="*/ 109 h 110"/>
                  <a:gd name="T38" fmla="*/ 38 w 40"/>
                  <a:gd name="T39" fmla="*/ 97 h 110"/>
                  <a:gd name="T40" fmla="*/ 32 w 40"/>
                  <a:gd name="T41" fmla="*/ 9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10">
                    <a:moveTo>
                      <a:pt x="32" y="98"/>
                    </a:moveTo>
                    <a:cubicBezTo>
                      <a:pt x="30" y="98"/>
                      <a:pt x="28" y="97"/>
                      <a:pt x="27" y="97"/>
                    </a:cubicBezTo>
                    <a:cubicBezTo>
                      <a:pt x="26" y="96"/>
                      <a:pt x="25" y="95"/>
                      <a:pt x="25" y="94"/>
                    </a:cubicBezTo>
                    <a:cubicBezTo>
                      <a:pt x="24" y="93"/>
                      <a:pt x="24" y="90"/>
                      <a:pt x="24" y="86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11" y="94"/>
                      <a:pt x="11" y="99"/>
                      <a:pt x="12" y="102"/>
                    </a:cubicBezTo>
                    <a:cubicBezTo>
                      <a:pt x="13" y="104"/>
                      <a:pt x="15" y="106"/>
                      <a:pt x="18" y="108"/>
                    </a:cubicBezTo>
                    <a:cubicBezTo>
                      <a:pt x="21" y="110"/>
                      <a:pt x="25" y="110"/>
                      <a:pt x="30" y="110"/>
                    </a:cubicBezTo>
                    <a:cubicBezTo>
                      <a:pt x="33" y="110"/>
                      <a:pt x="36" y="110"/>
                      <a:pt x="40" y="109"/>
                    </a:cubicBezTo>
                    <a:cubicBezTo>
                      <a:pt x="38" y="97"/>
                      <a:pt x="38" y="97"/>
                      <a:pt x="38" y="97"/>
                    </a:cubicBezTo>
                    <a:cubicBezTo>
                      <a:pt x="36" y="97"/>
                      <a:pt x="34" y="98"/>
                      <a:pt x="32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šľîḋê">
                <a:extLst>
                  <a:ext uri="{FF2B5EF4-FFF2-40B4-BE49-F238E27FC236}">
                    <a16:creationId xmlns:a16="http://schemas.microsoft.com/office/drawing/2014/main" id="{0EC6DF4A-F764-4C1D-B9E2-B5935FCB192C}"/>
                  </a:ext>
                </a:extLst>
              </p:cNvPr>
              <p:cNvSpPr/>
              <p:nvPr/>
            </p:nvSpPr>
            <p:spPr bwMode="auto">
              <a:xfrm>
                <a:off x="6335966" y="5733053"/>
                <a:ext cx="136525" cy="211138"/>
              </a:xfrm>
              <a:custGeom>
                <a:avLst/>
                <a:gdLst>
                  <a:gd name="T0" fmla="*/ 43 w 74"/>
                  <a:gd name="T1" fmla="*/ 47 h 114"/>
                  <a:gd name="T2" fmla="*/ 37 w 74"/>
                  <a:gd name="T3" fmla="*/ 66 h 114"/>
                  <a:gd name="T4" fmla="*/ 32 w 74"/>
                  <a:gd name="T5" fmla="*/ 47 h 114"/>
                  <a:gd name="T6" fmla="*/ 15 w 74"/>
                  <a:gd name="T7" fmla="*/ 0 h 114"/>
                  <a:gd name="T8" fmla="*/ 0 w 74"/>
                  <a:gd name="T9" fmla="*/ 0 h 114"/>
                  <a:gd name="T10" fmla="*/ 31 w 74"/>
                  <a:gd name="T11" fmla="*/ 81 h 114"/>
                  <a:gd name="T12" fmla="*/ 29 w 74"/>
                  <a:gd name="T13" fmla="*/ 85 h 114"/>
                  <a:gd name="T14" fmla="*/ 25 w 74"/>
                  <a:gd name="T15" fmla="*/ 95 h 114"/>
                  <a:gd name="T16" fmla="*/ 21 w 74"/>
                  <a:gd name="T17" fmla="*/ 99 h 114"/>
                  <a:gd name="T18" fmla="*/ 13 w 74"/>
                  <a:gd name="T19" fmla="*/ 101 h 114"/>
                  <a:gd name="T20" fmla="*/ 5 w 74"/>
                  <a:gd name="T21" fmla="*/ 100 h 114"/>
                  <a:gd name="T22" fmla="*/ 7 w 74"/>
                  <a:gd name="T23" fmla="*/ 113 h 114"/>
                  <a:gd name="T24" fmla="*/ 16 w 74"/>
                  <a:gd name="T25" fmla="*/ 114 h 114"/>
                  <a:gd name="T26" fmla="*/ 27 w 74"/>
                  <a:gd name="T27" fmla="*/ 111 h 114"/>
                  <a:gd name="T28" fmla="*/ 36 w 74"/>
                  <a:gd name="T29" fmla="*/ 101 h 114"/>
                  <a:gd name="T30" fmla="*/ 43 w 74"/>
                  <a:gd name="T31" fmla="*/ 83 h 114"/>
                  <a:gd name="T32" fmla="*/ 74 w 74"/>
                  <a:gd name="T33" fmla="*/ 0 h 114"/>
                  <a:gd name="T34" fmla="*/ 60 w 74"/>
                  <a:gd name="T35" fmla="*/ 0 h 114"/>
                  <a:gd name="T36" fmla="*/ 43 w 74"/>
                  <a:gd name="T37" fmla="*/ 4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114">
                    <a:moveTo>
                      <a:pt x="43" y="47"/>
                    </a:moveTo>
                    <a:cubicBezTo>
                      <a:pt x="41" y="53"/>
                      <a:pt x="39" y="60"/>
                      <a:pt x="37" y="66"/>
                    </a:cubicBezTo>
                    <a:cubicBezTo>
                      <a:pt x="36" y="59"/>
                      <a:pt x="34" y="53"/>
                      <a:pt x="32" y="4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0" y="83"/>
                      <a:pt x="30" y="84"/>
                      <a:pt x="29" y="85"/>
                    </a:cubicBezTo>
                    <a:cubicBezTo>
                      <a:pt x="27" y="90"/>
                      <a:pt x="26" y="94"/>
                      <a:pt x="25" y="95"/>
                    </a:cubicBezTo>
                    <a:cubicBezTo>
                      <a:pt x="24" y="97"/>
                      <a:pt x="22" y="98"/>
                      <a:pt x="21" y="99"/>
                    </a:cubicBezTo>
                    <a:cubicBezTo>
                      <a:pt x="19" y="100"/>
                      <a:pt x="16" y="101"/>
                      <a:pt x="13" y="101"/>
                    </a:cubicBezTo>
                    <a:cubicBezTo>
                      <a:pt x="11" y="101"/>
                      <a:pt x="8" y="101"/>
                      <a:pt x="5" y="100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10" y="114"/>
                      <a:pt x="13" y="114"/>
                      <a:pt x="16" y="114"/>
                    </a:cubicBezTo>
                    <a:cubicBezTo>
                      <a:pt x="20" y="114"/>
                      <a:pt x="24" y="113"/>
                      <a:pt x="27" y="111"/>
                    </a:cubicBezTo>
                    <a:cubicBezTo>
                      <a:pt x="30" y="109"/>
                      <a:pt x="33" y="106"/>
                      <a:pt x="36" y="101"/>
                    </a:cubicBezTo>
                    <a:cubicBezTo>
                      <a:pt x="37" y="98"/>
                      <a:pt x="40" y="92"/>
                      <a:pt x="43" y="83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43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ḷiḑè">
                <a:extLst>
                  <a:ext uri="{FF2B5EF4-FFF2-40B4-BE49-F238E27FC236}">
                    <a16:creationId xmlns:a16="http://schemas.microsoft.com/office/drawing/2014/main" id="{2CA20151-C835-4739-B70E-99BD4B6DE6F5}"/>
                  </a:ext>
                </a:extLst>
              </p:cNvPr>
              <p:cNvSpPr/>
              <p:nvPr/>
            </p:nvSpPr>
            <p:spPr bwMode="auto">
              <a:xfrm>
                <a:off x="6564566" y="5729878"/>
                <a:ext cx="142875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ṣľïḑe">
                <a:extLst>
                  <a:ext uri="{FF2B5EF4-FFF2-40B4-BE49-F238E27FC236}">
                    <a16:creationId xmlns:a16="http://schemas.microsoft.com/office/drawing/2014/main" id="{607F0DC9-3387-4CD2-A190-24578B861179}"/>
                  </a:ext>
                </a:extLst>
              </p:cNvPr>
              <p:cNvSpPr/>
              <p:nvPr/>
            </p:nvSpPr>
            <p:spPr bwMode="auto">
              <a:xfrm>
                <a:off x="6720141" y="5672728"/>
                <a:ext cx="85725" cy="209550"/>
              </a:xfrm>
              <a:custGeom>
                <a:avLst/>
                <a:gdLst>
                  <a:gd name="T0" fmla="*/ 20 w 47"/>
                  <a:gd name="T1" fmla="*/ 4 h 114"/>
                  <a:gd name="T2" fmla="*/ 13 w 47"/>
                  <a:gd name="T3" fmla="*/ 12 h 114"/>
                  <a:gd name="T4" fmla="*/ 12 w 47"/>
                  <a:gd name="T5" fmla="*/ 24 h 114"/>
                  <a:gd name="T6" fmla="*/ 12 w 47"/>
                  <a:gd name="T7" fmla="*/ 33 h 114"/>
                  <a:gd name="T8" fmla="*/ 0 w 47"/>
                  <a:gd name="T9" fmla="*/ 33 h 114"/>
                  <a:gd name="T10" fmla="*/ 0 w 47"/>
                  <a:gd name="T11" fmla="*/ 44 h 114"/>
                  <a:gd name="T12" fmla="*/ 12 w 47"/>
                  <a:gd name="T13" fmla="*/ 44 h 114"/>
                  <a:gd name="T14" fmla="*/ 12 w 47"/>
                  <a:gd name="T15" fmla="*/ 114 h 114"/>
                  <a:gd name="T16" fmla="*/ 26 w 47"/>
                  <a:gd name="T17" fmla="*/ 114 h 114"/>
                  <a:gd name="T18" fmla="*/ 26 w 47"/>
                  <a:gd name="T19" fmla="*/ 44 h 114"/>
                  <a:gd name="T20" fmla="*/ 41 w 47"/>
                  <a:gd name="T21" fmla="*/ 44 h 114"/>
                  <a:gd name="T22" fmla="*/ 41 w 47"/>
                  <a:gd name="T23" fmla="*/ 33 h 114"/>
                  <a:gd name="T24" fmla="*/ 26 w 47"/>
                  <a:gd name="T25" fmla="*/ 33 h 114"/>
                  <a:gd name="T26" fmla="*/ 26 w 47"/>
                  <a:gd name="T27" fmla="*/ 26 h 114"/>
                  <a:gd name="T28" fmla="*/ 28 w 47"/>
                  <a:gd name="T29" fmla="*/ 16 h 114"/>
                  <a:gd name="T30" fmla="*/ 37 w 47"/>
                  <a:gd name="T31" fmla="*/ 13 h 114"/>
                  <a:gd name="T32" fmla="*/ 45 w 47"/>
                  <a:gd name="T33" fmla="*/ 14 h 114"/>
                  <a:gd name="T34" fmla="*/ 47 w 47"/>
                  <a:gd name="T35" fmla="*/ 2 h 114"/>
                  <a:gd name="T36" fmla="*/ 34 w 47"/>
                  <a:gd name="T37" fmla="*/ 0 h 114"/>
                  <a:gd name="T38" fmla="*/ 20 w 47"/>
                  <a:gd name="T39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14">
                    <a:moveTo>
                      <a:pt x="20" y="4"/>
                    </a:moveTo>
                    <a:cubicBezTo>
                      <a:pt x="17" y="6"/>
                      <a:pt x="15" y="9"/>
                      <a:pt x="13" y="12"/>
                    </a:cubicBezTo>
                    <a:cubicBezTo>
                      <a:pt x="12" y="15"/>
                      <a:pt x="12" y="19"/>
                      <a:pt x="12" y="24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1"/>
                      <a:pt x="27" y="17"/>
                      <a:pt x="28" y="16"/>
                    </a:cubicBezTo>
                    <a:cubicBezTo>
                      <a:pt x="30" y="14"/>
                      <a:pt x="33" y="13"/>
                      <a:pt x="37" y="13"/>
                    </a:cubicBezTo>
                    <a:cubicBezTo>
                      <a:pt x="40" y="13"/>
                      <a:pt x="42" y="13"/>
                      <a:pt x="45" y="14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3" y="1"/>
                      <a:pt x="38" y="0"/>
                      <a:pt x="34" y="0"/>
                    </a:cubicBezTo>
                    <a:cubicBezTo>
                      <a:pt x="28" y="0"/>
                      <a:pt x="24" y="1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š1îḍè">
                <a:extLst>
                  <a:ext uri="{FF2B5EF4-FFF2-40B4-BE49-F238E27FC236}">
                    <a16:creationId xmlns:a16="http://schemas.microsoft.com/office/drawing/2014/main" id="{E9515246-5F14-4776-AFD4-1E16E866C4C9}"/>
                  </a:ext>
                </a:extLst>
              </p:cNvPr>
              <p:cNvSpPr/>
              <p:nvPr/>
            </p:nvSpPr>
            <p:spPr bwMode="auto">
              <a:xfrm>
                <a:off x="6890003" y="5672728"/>
                <a:ext cx="165100" cy="214313"/>
              </a:xfrm>
              <a:custGeom>
                <a:avLst/>
                <a:gdLst>
                  <a:gd name="T0" fmla="*/ 71 w 90"/>
                  <a:gd name="T1" fmla="*/ 55 h 116"/>
                  <a:gd name="T2" fmla="*/ 46 w 90"/>
                  <a:gd name="T3" fmla="*/ 48 h 116"/>
                  <a:gd name="T4" fmla="*/ 23 w 90"/>
                  <a:gd name="T5" fmla="*/ 40 h 116"/>
                  <a:gd name="T6" fmla="*/ 19 w 90"/>
                  <a:gd name="T7" fmla="*/ 30 h 116"/>
                  <a:gd name="T8" fmla="*/ 25 w 90"/>
                  <a:gd name="T9" fmla="*/ 18 h 116"/>
                  <a:gd name="T10" fmla="*/ 45 w 90"/>
                  <a:gd name="T11" fmla="*/ 13 h 116"/>
                  <a:gd name="T12" fmla="*/ 64 w 90"/>
                  <a:gd name="T13" fmla="*/ 19 h 116"/>
                  <a:gd name="T14" fmla="*/ 72 w 90"/>
                  <a:gd name="T15" fmla="*/ 35 h 116"/>
                  <a:gd name="T16" fmla="*/ 86 w 90"/>
                  <a:gd name="T17" fmla="*/ 34 h 116"/>
                  <a:gd name="T18" fmla="*/ 81 w 90"/>
                  <a:gd name="T19" fmla="*/ 16 h 116"/>
                  <a:gd name="T20" fmla="*/ 66 w 90"/>
                  <a:gd name="T21" fmla="*/ 4 h 116"/>
                  <a:gd name="T22" fmla="*/ 44 w 90"/>
                  <a:gd name="T23" fmla="*/ 0 h 116"/>
                  <a:gd name="T24" fmla="*/ 24 w 90"/>
                  <a:gd name="T25" fmla="*/ 4 h 116"/>
                  <a:gd name="T26" fmla="*/ 10 w 90"/>
                  <a:gd name="T27" fmla="*/ 15 h 116"/>
                  <a:gd name="T28" fmla="*/ 5 w 90"/>
                  <a:gd name="T29" fmla="*/ 31 h 116"/>
                  <a:gd name="T30" fmla="*/ 9 w 90"/>
                  <a:gd name="T31" fmla="*/ 45 h 116"/>
                  <a:gd name="T32" fmla="*/ 21 w 90"/>
                  <a:gd name="T33" fmla="*/ 56 h 116"/>
                  <a:gd name="T34" fmla="*/ 42 w 90"/>
                  <a:gd name="T35" fmla="*/ 63 h 116"/>
                  <a:gd name="T36" fmla="*/ 62 w 90"/>
                  <a:gd name="T37" fmla="*/ 68 h 116"/>
                  <a:gd name="T38" fmla="*/ 72 w 90"/>
                  <a:gd name="T39" fmla="*/ 75 h 116"/>
                  <a:gd name="T40" fmla="*/ 75 w 90"/>
                  <a:gd name="T41" fmla="*/ 84 h 116"/>
                  <a:gd name="T42" fmla="*/ 72 w 90"/>
                  <a:gd name="T43" fmla="*/ 93 h 116"/>
                  <a:gd name="T44" fmla="*/ 63 w 90"/>
                  <a:gd name="T45" fmla="*/ 100 h 116"/>
                  <a:gd name="T46" fmla="*/ 48 w 90"/>
                  <a:gd name="T47" fmla="*/ 103 h 116"/>
                  <a:gd name="T48" fmla="*/ 30 w 90"/>
                  <a:gd name="T49" fmla="*/ 100 h 116"/>
                  <a:gd name="T50" fmla="*/ 19 w 90"/>
                  <a:gd name="T51" fmla="*/ 91 h 116"/>
                  <a:gd name="T52" fmla="*/ 14 w 90"/>
                  <a:gd name="T53" fmla="*/ 77 h 116"/>
                  <a:gd name="T54" fmla="*/ 0 w 90"/>
                  <a:gd name="T55" fmla="*/ 78 h 116"/>
                  <a:gd name="T56" fmla="*/ 7 w 90"/>
                  <a:gd name="T57" fmla="*/ 98 h 116"/>
                  <a:gd name="T58" fmla="*/ 23 w 90"/>
                  <a:gd name="T59" fmla="*/ 112 h 116"/>
                  <a:gd name="T60" fmla="*/ 48 w 90"/>
                  <a:gd name="T61" fmla="*/ 116 h 116"/>
                  <a:gd name="T62" fmla="*/ 70 w 90"/>
                  <a:gd name="T63" fmla="*/ 112 h 116"/>
                  <a:gd name="T64" fmla="*/ 85 w 90"/>
                  <a:gd name="T65" fmla="*/ 100 h 116"/>
                  <a:gd name="T66" fmla="*/ 90 w 90"/>
                  <a:gd name="T67" fmla="*/ 83 h 116"/>
                  <a:gd name="T68" fmla="*/ 85 w 90"/>
                  <a:gd name="T69" fmla="*/ 67 h 116"/>
                  <a:gd name="T70" fmla="*/ 71 w 90"/>
                  <a:gd name="T71" fmla="*/ 5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0" h="116">
                    <a:moveTo>
                      <a:pt x="71" y="55"/>
                    </a:moveTo>
                    <a:cubicBezTo>
                      <a:pt x="66" y="53"/>
                      <a:pt x="58" y="51"/>
                      <a:pt x="46" y="48"/>
                    </a:cubicBezTo>
                    <a:cubicBezTo>
                      <a:pt x="34" y="45"/>
                      <a:pt x="26" y="43"/>
                      <a:pt x="23" y="40"/>
                    </a:cubicBezTo>
                    <a:cubicBezTo>
                      <a:pt x="21" y="38"/>
                      <a:pt x="19" y="34"/>
                      <a:pt x="19" y="30"/>
                    </a:cubicBezTo>
                    <a:cubicBezTo>
                      <a:pt x="19" y="26"/>
                      <a:pt x="21" y="22"/>
                      <a:pt x="25" y="18"/>
                    </a:cubicBezTo>
                    <a:cubicBezTo>
                      <a:pt x="29" y="15"/>
                      <a:pt x="36" y="13"/>
                      <a:pt x="45" y="13"/>
                    </a:cubicBezTo>
                    <a:cubicBezTo>
                      <a:pt x="53" y="13"/>
                      <a:pt x="60" y="15"/>
                      <a:pt x="64" y="19"/>
                    </a:cubicBezTo>
                    <a:cubicBezTo>
                      <a:pt x="69" y="22"/>
                      <a:pt x="71" y="28"/>
                      <a:pt x="72" y="3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6" y="27"/>
                      <a:pt x="84" y="21"/>
                      <a:pt x="81" y="16"/>
                    </a:cubicBezTo>
                    <a:cubicBezTo>
                      <a:pt x="77" y="11"/>
                      <a:pt x="73" y="7"/>
                      <a:pt x="66" y="4"/>
                    </a:cubicBezTo>
                    <a:cubicBezTo>
                      <a:pt x="60" y="2"/>
                      <a:pt x="53" y="0"/>
                      <a:pt x="44" y="0"/>
                    </a:cubicBezTo>
                    <a:cubicBezTo>
                      <a:pt x="37" y="0"/>
                      <a:pt x="30" y="1"/>
                      <a:pt x="24" y="4"/>
                    </a:cubicBezTo>
                    <a:cubicBezTo>
                      <a:pt x="17" y="7"/>
                      <a:pt x="13" y="10"/>
                      <a:pt x="10" y="15"/>
                    </a:cubicBezTo>
                    <a:cubicBezTo>
                      <a:pt x="6" y="20"/>
                      <a:pt x="5" y="25"/>
                      <a:pt x="5" y="31"/>
                    </a:cubicBezTo>
                    <a:cubicBezTo>
                      <a:pt x="5" y="36"/>
                      <a:pt x="6" y="41"/>
                      <a:pt x="9" y="45"/>
                    </a:cubicBezTo>
                    <a:cubicBezTo>
                      <a:pt x="11" y="49"/>
                      <a:pt x="15" y="53"/>
                      <a:pt x="21" y="56"/>
                    </a:cubicBezTo>
                    <a:cubicBezTo>
                      <a:pt x="25" y="58"/>
                      <a:pt x="32" y="60"/>
                      <a:pt x="42" y="63"/>
                    </a:cubicBezTo>
                    <a:cubicBezTo>
                      <a:pt x="53" y="65"/>
                      <a:pt x="59" y="67"/>
                      <a:pt x="62" y="68"/>
                    </a:cubicBezTo>
                    <a:cubicBezTo>
                      <a:pt x="67" y="70"/>
                      <a:pt x="70" y="72"/>
                      <a:pt x="72" y="75"/>
                    </a:cubicBezTo>
                    <a:cubicBezTo>
                      <a:pt x="74" y="77"/>
                      <a:pt x="75" y="80"/>
                      <a:pt x="75" y="84"/>
                    </a:cubicBezTo>
                    <a:cubicBezTo>
                      <a:pt x="75" y="87"/>
                      <a:pt x="74" y="91"/>
                      <a:pt x="72" y="93"/>
                    </a:cubicBezTo>
                    <a:cubicBezTo>
                      <a:pt x="70" y="96"/>
                      <a:pt x="67" y="99"/>
                      <a:pt x="63" y="100"/>
                    </a:cubicBezTo>
                    <a:cubicBezTo>
                      <a:pt x="58" y="102"/>
                      <a:pt x="53" y="103"/>
                      <a:pt x="48" y="103"/>
                    </a:cubicBezTo>
                    <a:cubicBezTo>
                      <a:pt x="41" y="103"/>
                      <a:pt x="35" y="102"/>
                      <a:pt x="30" y="100"/>
                    </a:cubicBezTo>
                    <a:cubicBezTo>
                      <a:pt x="25" y="97"/>
                      <a:pt x="22" y="94"/>
                      <a:pt x="19" y="91"/>
                    </a:cubicBezTo>
                    <a:cubicBezTo>
                      <a:pt x="17" y="87"/>
                      <a:pt x="15" y="83"/>
                      <a:pt x="14" y="77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" y="86"/>
                      <a:pt x="3" y="93"/>
                      <a:pt x="7" y="98"/>
                    </a:cubicBezTo>
                    <a:cubicBezTo>
                      <a:pt x="11" y="104"/>
                      <a:pt x="16" y="109"/>
                      <a:pt x="23" y="112"/>
                    </a:cubicBezTo>
                    <a:cubicBezTo>
                      <a:pt x="30" y="115"/>
                      <a:pt x="38" y="116"/>
                      <a:pt x="48" y="116"/>
                    </a:cubicBezTo>
                    <a:cubicBezTo>
                      <a:pt x="56" y="116"/>
                      <a:pt x="64" y="115"/>
                      <a:pt x="70" y="112"/>
                    </a:cubicBezTo>
                    <a:cubicBezTo>
                      <a:pt x="76" y="109"/>
                      <a:pt x="81" y="105"/>
                      <a:pt x="85" y="100"/>
                    </a:cubicBezTo>
                    <a:cubicBezTo>
                      <a:pt x="88" y="94"/>
                      <a:pt x="90" y="89"/>
                      <a:pt x="90" y="83"/>
                    </a:cubicBezTo>
                    <a:cubicBezTo>
                      <a:pt x="90" y="77"/>
                      <a:pt x="88" y="71"/>
                      <a:pt x="85" y="67"/>
                    </a:cubicBezTo>
                    <a:cubicBezTo>
                      <a:pt x="82" y="62"/>
                      <a:pt x="77" y="58"/>
                      <a:pt x="71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ľïḍê">
                <a:extLst>
                  <a:ext uri="{FF2B5EF4-FFF2-40B4-BE49-F238E27FC236}">
                    <a16:creationId xmlns:a16="http://schemas.microsoft.com/office/drawing/2014/main" id="{574A47D8-200A-4178-9DD2-7FBC1E9F540E}"/>
                  </a:ext>
                </a:extLst>
              </p:cNvPr>
              <p:cNvSpPr/>
              <p:nvPr/>
            </p:nvSpPr>
            <p:spPr bwMode="auto">
              <a:xfrm>
                <a:off x="7080503" y="5729878"/>
                <a:ext cx="131763" cy="157163"/>
              </a:xfrm>
              <a:custGeom>
                <a:avLst/>
                <a:gdLst>
                  <a:gd name="T0" fmla="*/ 50 w 71"/>
                  <a:gd name="T1" fmla="*/ 69 h 85"/>
                  <a:gd name="T2" fmla="*/ 37 w 71"/>
                  <a:gd name="T3" fmla="*/ 74 h 85"/>
                  <a:gd name="T4" fmla="*/ 21 w 71"/>
                  <a:gd name="T5" fmla="*/ 66 h 85"/>
                  <a:gd name="T6" fmla="*/ 14 w 71"/>
                  <a:gd name="T7" fmla="*/ 43 h 85"/>
                  <a:gd name="T8" fmla="*/ 21 w 71"/>
                  <a:gd name="T9" fmla="*/ 19 h 85"/>
                  <a:gd name="T10" fmla="*/ 38 w 71"/>
                  <a:gd name="T11" fmla="*/ 12 h 85"/>
                  <a:gd name="T12" fmla="*/ 49 w 71"/>
                  <a:gd name="T13" fmla="*/ 16 h 85"/>
                  <a:gd name="T14" fmla="*/ 56 w 71"/>
                  <a:gd name="T15" fmla="*/ 28 h 85"/>
                  <a:gd name="T16" fmla="*/ 70 w 71"/>
                  <a:gd name="T17" fmla="*/ 26 h 85"/>
                  <a:gd name="T18" fmla="*/ 59 w 71"/>
                  <a:gd name="T19" fmla="*/ 7 h 85"/>
                  <a:gd name="T20" fmla="*/ 37 w 71"/>
                  <a:gd name="T21" fmla="*/ 0 h 85"/>
                  <a:gd name="T22" fmla="*/ 18 w 71"/>
                  <a:gd name="T23" fmla="*/ 5 h 85"/>
                  <a:gd name="T24" fmla="*/ 4 w 71"/>
                  <a:gd name="T25" fmla="*/ 20 h 85"/>
                  <a:gd name="T26" fmla="*/ 0 w 71"/>
                  <a:gd name="T27" fmla="*/ 43 h 85"/>
                  <a:gd name="T28" fmla="*/ 10 w 71"/>
                  <a:gd name="T29" fmla="*/ 74 h 85"/>
                  <a:gd name="T30" fmla="*/ 37 w 71"/>
                  <a:gd name="T31" fmla="*/ 85 h 85"/>
                  <a:gd name="T32" fmla="*/ 60 w 71"/>
                  <a:gd name="T33" fmla="*/ 77 h 85"/>
                  <a:gd name="T34" fmla="*/ 71 w 71"/>
                  <a:gd name="T35" fmla="*/ 55 h 85"/>
                  <a:gd name="T36" fmla="*/ 57 w 71"/>
                  <a:gd name="T37" fmla="*/ 54 h 85"/>
                  <a:gd name="T38" fmla="*/ 50 w 71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" h="85">
                    <a:moveTo>
                      <a:pt x="50" y="69"/>
                    </a:moveTo>
                    <a:cubicBezTo>
                      <a:pt x="47" y="72"/>
                      <a:pt x="42" y="74"/>
                      <a:pt x="37" y="74"/>
                    </a:cubicBezTo>
                    <a:cubicBezTo>
                      <a:pt x="30" y="74"/>
                      <a:pt x="25" y="71"/>
                      <a:pt x="21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1" y="19"/>
                    </a:cubicBezTo>
                    <a:cubicBezTo>
                      <a:pt x="25" y="14"/>
                      <a:pt x="31" y="12"/>
                      <a:pt x="38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3" y="18"/>
                      <a:pt x="55" y="23"/>
                      <a:pt x="56" y="28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68" y="18"/>
                      <a:pt x="64" y="11"/>
                      <a:pt x="59" y="7"/>
                    </a:cubicBezTo>
                    <a:cubicBezTo>
                      <a:pt x="53" y="2"/>
                      <a:pt x="46" y="0"/>
                      <a:pt x="37" y="0"/>
                    </a:cubicBezTo>
                    <a:cubicBezTo>
                      <a:pt x="30" y="0"/>
                      <a:pt x="24" y="2"/>
                      <a:pt x="18" y="5"/>
                    </a:cubicBezTo>
                    <a:cubicBezTo>
                      <a:pt x="12" y="8"/>
                      <a:pt x="7" y="13"/>
                      <a:pt x="4" y="20"/>
                    </a:cubicBezTo>
                    <a:cubicBezTo>
                      <a:pt x="2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2"/>
                      <a:pt x="26" y="85"/>
                      <a:pt x="37" y="85"/>
                    </a:cubicBezTo>
                    <a:cubicBezTo>
                      <a:pt x="46" y="85"/>
                      <a:pt x="53" y="83"/>
                      <a:pt x="60" y="77"/>
                    </a:cubicBezTo>
                    <a:cubicBezTo>
                      <a:pt x="66" y="72"/>
                      <a:pt x="69" y="65"/>
                      <a:pt x="71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1ïdê">
                <a:extLst>
                  <a:ext uri="{FF2B5EF4-FFF2-40B4-BE49-F238E27FC236}">
                    <a16:creationId xmlns:a16="http://schemas.microsoft.com/office/drawing/2014/main" id="{02094ED5-D9D4-406A-A186-3CF7FF411EC6}"/>
                  </a:ext>
                </a:extLst>
              </p:cNvPr>
              <p:cNvSpPr/>
              <p:nvPr/>
            </p:nvSpPr>
            <p:spPr bwMode="auto">
              <a:xfrm>
                <a:off x="7234491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ṡ1îďé">
                <a:extLst>
                  <a:ext uri="{FF2B5EF4-FFF2-40B4-BE49-F238E27FC236}">
                    <a16:creationId xmlns:a16="http://schemas.microsoft.com/office/drawing/2014/main" id="{92F35180-177A-464B-A21C-001B3FD7A690}"/>
                  </a:ext>
                </a:extLst>
              </p:cNvPr>
              <p:cNvSpPr/>
              <p:nvPr/>
            </p:nvSpPr>
            <p:spPr bwMode="auto">
              <a:xfrm>
                <a:off x="7234491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ṩḷïḑé">
                <a:extLst>
                  <a:ext uri="{FF2B5EF4-FFF2-40B4-BE49-F238E27FC236}">
                    <a16:creationId xmlns:a16="http://schemas.microsoft.com/office/drawing/2014/main" id="{26D20A0A-4D41-452B-BE92-E11A2585321E}"/>
                  </a:ext>
                </a:extLst>
              </p:cNvPr>
              <p:cNvSpPr/>
              <p:nvPr/>
            </p:nvSpPr>
            <p:spPr bwMode="auto">
              <a:xfrm>
                <a:off x="7290053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5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8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şḷiḋè">
                <a:extLst>
                  <a:ext uri="{FF2B5EF4-FFF2-40B4-BE49-F238E27FC236}">
                    <a16:creationId xmlns:a16="http://schemas.microsoft.com/office/drawing/2014/main" id="{4D9E32A2-E4F4-423D-B8AF-5BD46B4F45E0}"/>
                  </a:ext>
                </a:extLst>
              </p:cNvPr>
              <p:cNvSpPr/>
              <p:nvPr/>
            </p:nvSpPr>
            <p:spPr bwMode="auto">
              <a:xfrm>
                <a:off x="7458328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1 w 66"/>
                  <a:gd name="T3" fmla="*/ 3 h 83"/>
                  <a:gd name="T4" fmla="*/ 38 w 66"/>
                  <a:gd name="T5" fmla="*/ 0 h 83"/>
                  <a:gd name="T6" fmla="*/ 12 w 66"/>
                  <a:gd name="T7" fmla="*/ 14 h 83"/>
                  <a:gd name="T8" fmla="*/ 12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3 w 66"/>
                  <a:gd name="T15" fmla="*/ 83 h 83"/>
                  <a:gd name="T16" fmla="*/ 13 w 66"/>
                  <a:gd name="T17" fmla="*/ 39 h 83"/>
                  <a:gd name="T18" fmla="*/ 20 w 66"/>
                  <a:gd name="T19" fmla="*/ 18 h 83"/>
                  <a:gd name="T20" fmla="*/ 35 w 66"/>
                  <a:gd name="T21" fmla="*/ 12 h 83"/>
                  <a:gd name="T22" fmla="*/ 45 w 66"/>
                  <a:gd name="T23" fmla="*/ 15 h 83"/>
                  <a:gd name="T24" fmla="*/ 50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1" y="3"/>
                    </a:cubicBezTo>
                    <a:cubicBezTo>
                      <a:pt x="47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29"/>
                      <a:pt x="16" y="21"/>
                      <a:pt x="20" y="18"/>
                    </a:cubicBezTo>
                    <a:cubicBezTo>
                      <a:pt x="24" y="14"/>
                      <a:pt x="29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7" y="16"/>
                      <a:pt x="49" y="19"/>
                      <a:pt x="50" y="21"/>
                    </a:cubicBezTo>
                    <a:cubicBezTo>
                      <a:pt x="51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5" y="23"/>
                      <a:pt x="65" y="20"/>
                    </a:cubicBezTo>
                    <a:cubicBezTo>
                      <a:pt x="64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ṩľiḍé">
                <a:extLst>
                  <a:ext uri="{FF2B5EF4-FFF2-40B4-BE49-F238E27FC236}">
                    <a16:creationId xmlns:a16="http://schemas.microsoft.com/office/drawing/2014/main" id="{087B66A2-DB9A-4858-B62D-38F06235051C}"/>
                  </a:ext>
                </a:extLst>
              </p:cNvPr>
              <p:cNvSpPr/>
              <p:nvPr/>
            </p:nvSpPr>
            <p:spPr bwMode="auto">
              <a:xfrm>
                <a:off x="7612316" y="5729878"/>
                <a:ext cx="128588" cy="157163"/>
              </a:xfrm>
              <a:custGeom>
                <a:avLst/>
                <a:gdLst>
                  <a:gd name="T0" fmla="*/ 50 w 70"/>
                  <a:gd name="T1" fmla="*/ 69 h 85"/>
                  <a:gd name="T2" fmla="*/ 36 w 70"/>
                  <a:gd name="T3" fmla="*/ 74 h 85"/>
                  <a:gd name="T4" fmla="*/ 20 w 70"/>
                  <a:gd name="T5" fmla="*/ 66 h 85"/>
                  <a:gd name="T6" fmla="*/ 14 w 70"/>
                  <a:gd name="T7" fmla="*/ 43 h 85"/>
                  <a:gd name="T8" fmla="*/ 20 w 70"/>
                  <a:gd name="T9" fmla="*/ 19 h 85"/>
                  <a:gd name="T10" fmla="*/ 37 w 70"/>
                  <a:gd name="T11" fmla="*/ 12 h 85"/>
                  <a:gd name="T12" fmla="*/ 49 w 70"/>
                  <a:gd name="T13" fmla="*/ 16 h 85"/>
                  <a:gd name="T14" fmla="*/ 56 w 70"/>
                  <a:gd name="T15" fmla="*/ 28 h 85"/>
                  <a:gd name="T16" fmla="*/ 69 w 70"/>
                  <a:gd name="T17" fmla="*/ 26 h 85"/>
                  <a:gd name="T18" fmla="*/ 58 w 70"/>
                  <a:gd name="T19" fmla="*/ 7 h 85"/>
                  <a:gd name="T20" fmla="*/ 37 w 70"/>
                  <a:gd name="T21" fmla="*/ 0 h 85"/>
                  <a:gd name="T22" fmla="*/ 17 w 70"/>
                  <a:gd name="T23" fmla="*/ 5 h 85"/>
                  <a:gd name="T24" fmla="*/ 4 w 70"/>
                  <a:gd name="T25" fmla="*/ 20 h 85"/>
                  <a:gd name="T26" fmla="*/ 0 w 70"/>
                  <a:gd name="T27" fmla="*/ 43 h 85"/>
                  <a:gd name="T28" fmla="*/ 10 w 70"/>
                  <a:gd name="T29" fmla="*/ 74 h 85"/>
                  <a:gd name="T30" fmla="*/ 37 w 70"/>
                  <a:gd name="T31" fmla="*/ 85 h 85"/>
                  <a:gd name="T32" fmla="*/ 59 w 70"/>
                  <a:gd name="T33" fmla="*/ 77 h 85"/>
                  <a:gd name="T34" fmla="*/ 70 w 70"/>
                  <a:gd name="T35" fmla="*/ 55 h 85"/>
                  <a:gd name="T36" fmla="*/ 57 w 70"/>
                  <a:gd name="T37" fmla="*/ 54 h 85"/>
                  <a:gd name="T38" fmla="*/ 50 w 70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5">
                    <a:moveTo>
                      <a:pt x="50" y="69"/>
                    </a:moveTo>
                    <a:cubicBezTo>
                      <a:pt x="46" y="72"/>
                      <a:pt x="42" y="74"/>
                      <a:pt x="36" y="74"/>
                    </a:cubicBezTo>
                    <a:cubicBezTo>
                      <a:pt x="30" y="74"/>
                      <a:pt x="24" y="71"/>
                      <a:pt x="20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2" y="18"/>
                      <a:pt x="54" y="23"/>
                      <a:pt x="56" y="2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8" y="18"/>
                      <a:pt x="64" y="11"/>
                      <a:pt x="58" y="7"/>
                    </a:cubicBezTo>
                    <a:cubicBezTo>
                      <a:pt x="53" y="2"/>
                      <a:pt x="46" y="0"/>
                      <a:pt x="37" y="0"/>
                    </a:cubicBezTo>
                    <a:cubicBezTo>
                      <a:pt x="30" y="0"/>
                      <a:pt x="23" y="2"/>
                      <a:pt x="17" y="5"/>
                    </a:cubicBezTo>
                    <a:cubicBezTo>
                      <a:pt x="11" y="8"/>
                      <a:pt x="7" y="13"/>
                      <a:pt x="4" y="20"/>
                    </a:cubicBezTo>
                    <a:cubicBezTo>
                      <a:pt x="1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2"/>
                      <a:pt x="26" y="85"/>
                      <a:pt x="37" y="85"/>
                    </a:cubicBezTo>
                    <a:cubicBezTo>
                      <a:pt x="45" y="85"/>
                      <a:pt x="53" y="83"/>
                      <a:pt x="59" y="77"/>
                    </a:cubicBezTo>
                    <a:cubicBezTo>
                      <a:pt x="65" y="72"/>
                      <a:pt x="69" y="65"/>
                      <a:pt x="70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ṡḷïďe">
                <a:extLst>
                  <a:ext uri="{FF2B5EF4-FFF2-40B4-BE49-F238E27FC236}">
                    <a16:creationId xmlns:a16="http://schemas.microsoft.com/office/drawing/2014/main" id="{03BE1511-36DA-41D3-980A-6ADE1EEB9B15}"/>
                  </a:ext>
                </a:extLst>
              </p:cNvPr>
              <p:cNvSpPr/>
              <p:nvPr/>
            </p:nvSpPr>
            <p:spPr bwMode="auto">
              <a:xfrm>
                <a:off x="7755191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8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1 w 75"/>
                  <a:gd name="T17" fmla="*/ 70 h 85"/>
                  <a:gd name="T18" fmla="*/ 38 w 75"/>
                  <a:gd name="T19" fmla="*/ 74 h 85"/>
                  <a:gd name="T20" fmla="*/ 21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6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6" y="85"/>
                      <a:pt x="38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1" y="70"/>
                    </a:cubicBezTo>
                    <a:cubicBezTo>
                      <a:pt x="48" y="73"/>
                      <a:pt x="43" y="74"/>
                      <a:pt x="38" y="74"/>
                    </a:cubicBezTo>
                    <a:cubicBezTo>
                      <a:pt x="32" y="74"/>
                      <a:pt x="26" y="71"/>
                      <a:pt x="21" y="67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7" y="4"/>
                      <a:pt x="48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7" y="22"/>
                      <a:pt x="22" y="18"/>
                    </a:cubicBezTo>
                    <a:cubicBezTo>
                      <a:pt x="26" y="14"/>
                      <a:pt x="31" y="12"/>
                      <a:pt x="38" y="12"/>
                    </a:cubicBezTo>
                    <a:cubicBezTo>
                      <a:pt x="45" y="12"/>
                      <a:pt x="50" y="14"/>
                      <a:pt x="55" y="20"/>
                    </a:cubicBezTo>
                    <a:cubicBezTo>
                      <a:pt x="58" y="23"/>
                      <a:pt x="59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$ľîde">
                <a:extLst>
                  <a:ext uri="{FF2B5EF4-FFF2-40B4-BE49-F238E27FC236}">
                    <a16:creationId xmlns:a16="http://schemas.microsoft.com/office/drawing/2014/main" id="{6CFDBF0B-4988-4BE0-9DDB-6B340A8C8CD3}"/>
                  </a:ext>
                </a:extLst>
              </p:cNvPr>
              <p:cNvSpPr/>
              <p:nvPr/>
            </p:nvSpPr>
            <p:spPr bwMode="auto">
              <a:xfrm>
                <a:off x="7994903" y="5729878"/>
                <a:ext cx="138113" cy="157163"/>
              </a:xfrm>
              <a:custGeom>
                <a:avLst/>
                <a:gdLst>
                  <a:gd name="T0" fmla="*/ 71 w 75"/>
                  <a:gd name="T1" fmla="*/ 49 h 85"/>
                  <a:gd name="T2" fmla="*/ 71 w 75"/>
                  <a:gd name="T3" fmla="*/ 31 h 85"/>
                  <a:gd name="T4" fmla="*/ 70 w 75"/>
                  <a:gd name="T5" fmla="*/ 18 h 85"/>
                  <a:gd name="T6" fmla="*/ 66 w 75"/>
                  <a:gd name="T7" fmla="*/ 9 h 85"/>
                  <a:gd name="T8" fmla="*/ 56 w 75"/>
                  <a:gd name="T9" fmla="*/ 3 h 85"/>
                  <a:gd name="T10" fmla="*/ 39 w 75"/>
                  <a:gd name="T11" fmla="*/ 0 h 85"/>
                  <a:gd name="T12" fmla="*/ 21 w 75"/>
                  <a:gd name="T13" fmla="*/ 3 h 85"/>
                  <a:gd name="T14" fmla="*/ 9 w 75"/>
                  <a:gd name="T15" fmla="*/ 11 h 85"/>
                  <a:gd name="T16" fmla="*/ 3 w 75"/>
                  <a:gd name="T17" fmla="*/ 25 h 85"/>
                  <a:gd name="T18" fmla="*/ 16 w 75"/>
                  <a:gd name="T19" fmla="*/ 27 h 85"/>
                  <a:gd name="T20" fmla="*/ 23 w 75"/>
                  <a:gd name="T21" fmla="*/ 15 h 85"/>
                  <a:gd name="T22" fmla="*/ 37 w 75"/>
                  <a:gd name="T23" fmla="*/ 12 h 85"/>
                  <a:gd name="T24" fmla="*/ 53 w 75"/>
                  <a:gd name="T25" fmla="*/ 16 h 85"/>
                  <a:gd name="T26" fmla="*/ 57 w 75"/>
                  <a:gd name="T27" fmla="*/ 28 h 85"/>
                  <a:gd name="T28" fmla="*/ 57 w 75"/>
                  <a:gd name="T29" fmla="*/ 32 h 85"/>
                  <a:gd name="T30" fmla="*/ 32 w 75"/>
                  <a:gd name="T31" fmla="*/ 36 h 85"/>
                  <a:gd name="T32" fmla="*/ 20 w 75"/>
                  <a:gd name="T33" fmla="*/ 39 h 85"/>
                  <a:gd name="T34" fmla="*/ 10 w 75"/>
                  <a:gd name="T35" fmla="*/ 43 h 85"/>
                  <a:gd name="T36" fmla="*/ 3 w 75"/>
                  <a:gd name="T37" fmla="*/ 51 h 85"/>
                  <a:gd name="T38" fmla="*/ 0 w 75"/>
                  <a:gd name="T39" fmla="*/ 62 h 85"/>
                  <a:gd name="T40" fmla="*/ 7 w 75"/>
                  <a:gd name="T41" fmla="*/ 79 h 85"/>
                  <a:gd name="T42" fmla="*/ 28 w 75"/>
                  <a:gd name="T43" fmla="*/ 85 h 85"/>
                  <a:gd name="T44" fmla="*/ 43 w 75"/>
                  <a:gd name="T45" fmla="*/ 82 h 85"/>
                  <a:gd name="T46" fmla="*/ 58 w 75"/>
                  <a:gd name="T47" fmla="*/ 73 h 85"/>
                  <a:gd name="T48" fmla="*/ 61 w 75"/>
                  <a:gd name="T49" fmla="*/ 83 h 85"/>
                  <a:gd name="T50" fmla="*/ 75 w 75"/>
                  <a:gd name="T51" fmla="*/ 83 h 85"/>
                  <a:gd name="T52" fmla="*/ 72 w 75"/>
                  <a:gd name="T53" fmla="*/ 74 h 85"/>
                  <a:gd name="T54" fmla="*/ 71 w 75"/>
                  <a:gd name="T55" fmla="*/ 49 h 85"/>
                  <a:gd name="T56" fmla="*/ 57 w 75"/>
                  <a:gd name="T57" fmla="*/ 48 h 85"/>
                  <a:gd name="T58" fmla="*/ 55 w 75"/>
                  <a:gd name="T59" fmla="*/ 61 h 85"/>
                  <a:gd name="T60" fmla="*/ 46 w 75"/>
                  <a:gd name="T61" fmla="*/ 71 h 85"/>
                  <a:gd name="T62" fmla="*/ 31 w 75"/>
                  <a:gd name="T63" fmla="*/ 74 h 85"/>
                  <a:gd name="T64" fmla="*/ 19 w 75"/>
                  <a:gd name="T65" fmla="*/ 71 h 85"/>
                  <a:gd name="T66" fmla="*/ 15 w 75"/>
                  <a:gd name="T67" fmla="*/ 62 h 85"/>
                  <a:gd name="T68" fmla="*/ 17 w 75"/>
                  <a:gd name="T69" fmla="*/ 55 h 85"/>
                  <a:gd name="T70" fmla="*/ 22 w 75"/>
                  <a:gd name="T71" fmla="*/ 50 h 85"/>
                  <a:gd name="T72" fmla="*/ 34 w 75"/>
                  <a:gd name="T73" fmla="*/ 48 h 85"/>
                  <a:gd name="T74" fmla="*/ 57 w 75"/>
                  <a:gd name="T75" fmla="*/ 43 h 85"/>
                  <a:gd name="T76" fmla="*/ 57 w 75"/>
                  <a:gd name="T77" fmla="*/ 4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" h="85">
                    <a:moveTo>
                      <a:pt x="71" y="49"/>
                    </a:move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25"/>
                      <a:pt x="71" y="21"/>
                      <a:pt x="70" y="18"/>
                    </a:cubicBezTo>
                    <a:cubicBezTo>
                      <a:pt x="69" y="14"/>
                      <a:pt x="68" y="11"/>
                      <a:pt x="66" y="9"/>
                    </a:cubicBezTo>
                    <a:cubicBezTo>
                      <a:pt x="64" y="6"/>
                      <a:pt x="61" y="4"/>
                      <a:pt x="56" y="3"/>
                    </a:cubicBezTo>
                    <a:cubicBezTo>
                      <a:pt x="52" y="1"/>
                      <a:pt x="46" y="0"/>
                      <a:pt x="39" y="0"/>
                    </a:cubicBezTo>
                    <a:cubicBezTo>
                      <a:pt x="32" y="0"/>
                      <a:pt x="26" y="1"/>
                      <a:pt x="21" y="3"/>
                    </a:cubicBezTo>
                    <a:cubicBezTo>
                      <a:pt x="16" y="5"/>
                      <a:pt x="12" y="8"/>
                      <a:pt x="9" y="11"/>
                    </a:cubicBezTo>
                    <a:cubicBezTo>
                      <a:pt x="6" y="15"/>
                      <a:pt x="4" y="19"/>
                      <a:pt x="3" y="2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8" y="21"/>
                      <a:pt x="20" y="17"/>
                      <a:pt x="23" y="15"/>
                    </a:cubicBezTo>
                    <a:cubicBezTo>
                      <a:pt x="26" y="13"/>
                      <a:pt x="31" y="12"/>
                      <a:pt x="37" y="12"/>
                    </a:cubicBezTo>
                    <a:cubicBezTo>
                      <a:pt x="44" y="12"/>
                      <a:pt x="50" y="13"/>
                      <a:pt x="53" y="16"/>
                    </a:cubicBezTo>
                    <a:cubicBezTo>
                      <a:pt x="56" y="19"/>
                      <a:pt x="57" y="23"/>
                      <a:pt x="57" y="28"/>
                    </a:cubicBezTo>
                    <a:cubicBezTo>
                      <a:pt x="57" y="29"/>
                      <a:pt x="57" y="30"/>
                      <a:pt x="57" y="32"/>
                    </a:cubicBezTo>
                    <a:cubicBezTo>
                      <a:pt x="52" y="34"/>
                      <a:pt x="43" y="35"/>
                      <a:pt x="32" y="36"/>
                    </a:cubicBezTo>
                    <a:cubicBezTo>
                      <a:pt x="27" y="37"/>
                      <a:pt x="23" y="38"/>
                      <a:pt x="20" y="39"/>
                    </a:cubicBezTo>
                    <a:cubicBezTo>
                      <a:pt x="16" y="40"/>
                      <a:pt x="13" y="41"/>
                      <a:pt x="10" y="43"/>
                    </a:cubicBezTo>
                    <a:cubicBezTo>
                      <a:pt x="7" y="45"/>
                      <a:pt x="5" y="48"/>
                      <a:pt x="3" y="51"/>
                    </a:cubicBezTo>
                    <a:cubicBezTo>
                      <a:pt x="1" y="54"/>
                      <a:pt x="0" y="58"/>
                      <a:pt x="0" y="62"/>
                    </a:cubicBezTo>
                    <a:cubicBezTo>
                      <a:pt x="0" y="69"/>
                      <a:pt x="3" y="74"/>
                      <a:pt x="7" y="79"/>
                    </a:cubicBezTo>
                    <a:cubicBezTo>
                      <a:pt x="12" y="83"/>
                      <a:pt x="19" y="85"/>
                      <a:pt x="28" y="85"/>
                    </a:cubicBezTo>
                    <a:cubicBezTo>
                      <a:pt x="33" y="85"/>
                      <a:pt x="39" y="84"/>
                      <a:pt x="43" y="82"/>
                    </a:cubicBezTo>
                    <a:cubicBezTo>
                      <a:pt x="48" y="81"/>
                      <a:pt x="53" y="78"/>
                      <a:pt x="58" y="73"/>
                    </a:cubicBezTo>
                    <a:cubicBezTo>
                      <a:pt x="58" y="77"/>
                      <a:pt x="59" y="80"/>
                      <a:pt x="61" y="83"/>
                    </a:cubicBezTo>
                    <a:cubicBezTo>
                      <a:pt x="75" y="83"/>
                      <a:pt x="75" y="83"/>
                      <a:pt x="75" y="83"/>
                    </a:cubicBezTo>
                    <a:cubicBezTo>
                      <a:pt x="73" y="80"/>
                      <a:pt x="72" y="77"/>
                      <a:pt x="72" y="74"/>
                    </a:cubicBezTo>
                    <a:cubicBezTo>
                      <a:pt x="71" y="70"/>
                      <a:pt x="71" y="62"/>
                      <a:pt x="71" y="49"/>
                    </a:cubicBezTo>
                    <a:close/>
                    <a:moveTo>
                      <a:pt x="57" y="48"/>
                    </a:moveTo>
                    <a:cubicBezTo>
                      <a:pt x="57" y="54"/>
                      <a:pt x="56" y="58"/>
                      <a:pt x="55" y="61"/>
                    </a:cubicBezTo>
                    <a:cubicBezTo>
                      <a:pt x="53" y="65"/>
                      <a:pt x="50" y="69"/>
                      <a:pt x="46" y="71"/>
                    </a:cubicBezTo>
                    <a:cubicBezTo>
                      <a:pt x="41" y="73"/>
                      <a:pt x="37" y="74"/>
                      <a:pt x="31" y="74"/>
                    </a:cubicBezTo>
                    <a:cubicBezTo>
                      <a:pt x="26" y="74"/>
                      <a:pt x="22" y="73"/>
                      <a:pt x="19" y="71"/>
                    </a:cubicBezTo>
                    <a:cubicBezTo>
                      <a:pt x="16" y="68"/>
                      <a:pt x="15" y="65"/>
                      <a:pt x="15" y="62"/>
                    </a:cubicBezTo>
                    <a:cubicBezTo>
                      <a:pt x="15" y="59"/>
                      <a:pt x="16" y="57"/>
                      <a:pt x="17" y="55"/>
                    </a:cubicBezTo>
                    <a:cubicBezTo>
                      <a:pt x="18" y="53"/>
                      <a:pt x="20" y="52"/>
                      <a:pt x="22" y="50"/>
                    </a:cubicBezTo>
                    <a:cubicBezTo>
                      <a:pt x="25" y="49"/>
                      <a:pt x="29" y="49"/>
                      <a:pt x="34" y="48"/>
                    </a:cubicBezTo>
                    <a:cubicBezTo>
                      <a:pt x="44" y="46"/>
                      <a:pt x="52" y="45"/>
                      <a:pt x="57" y="43"/>
                    </a:cubicBezTo>
                    <a:lnTo>
                      <a:pt x="57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ï$ḻíḋê">
                <a:extLst>
                  <a:ext uri="{FF2B5EF4-FFF2-40B4-BE49-F238E27FC236}">
                    <a16:creationId xmlns:a16="http://schemas.microsoft.com/office/drawing/2014/main" id="{861DA3EF-8B38-42A4-97B6-5881845F8F58}"/>
                  </a:ext>
                </a:extLst>
              </p:cNvPr>
              <p:cNvSpPr/>
              <p:nvPr/>
            </p:nvSpPr>
            <p:spPr bwMode="auto">
              <a:xfrm>
                <a:off x="8164766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8 w 66"/>
                  <a:gd name="T5" fmla="*/ 0 h 83"/>
                  <a:gd name="T6" fmla="*/ 13 w 66"/>
                  <a:gd name="T7" fmla="*/ 14 h 83"/>
                  <a:gd name="T8" fmla="*/ 13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6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9" y="5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śḻïďè">
                <a:extLst>
                  <a:ext uri="{FF2B5EF4-FFF2-40B4-BE49-F238E27FC236}">
                    <a16:creationId xmlns:a16="http://schemas.microsoft.com/office/drawing/2014/main" id="{F17D0A02-8F13-44D2-B92B-3F07F0524FF9}"/>
                  </a:ext>
                </a:extLst>
              </p:cNvPr>
              <p:cNvSpPr/>
              <p:nvPr/>
            </p:nvSpPr>
            <p:spPr bwMode="auto">
              <a:xfrm>
                <a:off x="8315578" y="5675903"/>
                <a:ext cx="131763" cy="211138"/>
              </a:xfrm>
              <a:custGeom>
                <a:avLst/>
                <a:gdLst>
                  <a:gd name="T0" fmla="*/ 57 w 71"/>
                  <a:gd name="T1" fmla="*/ 40 h 114"/>
                  <a:gd name="T2" fmla="*/ 48 w 71"/>
                  <a:gd name="T3" fmla="*/ 32 h 114"/>
                  <a:gd name="T4" fmla="*/ 35 w 71"/>
                  <a:gd name="T5" fmla="*/ 29 h 114"/>
                  <a:gd name="T6" fmla="*/ 17 w 71"/>
                  <a:gd name="T7" fmla="*/ 35 h 114"/>
                  <a:gd name="T8" fmla="*/ 4 w 71"/>
                  <a:gd name="T9" fmla="*/ 50 h 114"/>
                  <a:gd name="T10" fmla="*/ 0 w 71"/>
                  <a:gd name="T11" fmla="*/ 72 h 114"/>
                  <a:gd name="T12" fmla="*/ 5 w 71"/>
                  <a:gd name="T13" fmla="*/ 94 h 114"/>
                  <a:gd name="T14" fmla="*/ 17 w 71"/>
                  <a:gd name="T15" fmla="*/ 109 h 114"/>
                  <a:gd name="T16" fmla="*/ 35 w 71"/>
                  <a:gd name="T17" fmla="*/ 114 h 114"/>
                  <a:gd name="T18" fmla="*/ 58 w 71"/>
                  <a:gd name="T19" fmla="*/ 102 h 114"/>
                  <a:gd name="T20" fmla="*/ 58 w 71"/>
                  <a:gd name="T21" fmla="*/ 112 h 114"/>
                  <a:gd name="T22" fmla="*/ 71 w 71"/>
                  <a:gd name="T23" fmla="*/ 112 h 114"/>
                  <a:gd name="T24" fmla="*/ 71 w 71"/>
                  <a:gd name="T25" fmla="*/ 0 h 114"/>
                  <a:gd name="T26" fmla="*/ 57 w 71"/>
                  <a:gd name="T27" fmla="*/ 0 h 114"/>
                  <a:gd name="T28" fmla="*/ 57 w 71"/>
                  <a:gd name="T29" fmla="*/ 40 h 114"/>
                  <a:gd name="T30" fmla="*/ 52 w 71"/>
                  <a:gd name="T31" fmla="*/ 95 h 114"/>
                  <a:gd name="T32" fmla="*/ 37 w 71"/>
                  <a:gd name="T33" fmla="*/ 103 h 114"/>
                  <a:gd name="T34" fmla="*/ 21 w 71"/>
                  <a:gd name="T35" fmla="*/ 95 h 114"/>
                  <a:gd name="T36" fmla="*/ 15 w 71"/>
                  <a:gd name="T37" fmla="*/ 72 h 114"/>
                  <a:gd name="T38" fmla="*/ 21 w 71"/>
                  <a:gd name="T39" fmla="*/ 48 h 114"/>
                  <a:gd name="T40" fmla="*/ 36 w 71"/>
                  <a:gd name="T41" fmla="*/ 41 h 114"/>
                  <a:gd name="T42" fmla="*/ 52 w 71"/>
                  <a:gd name="T43" fmla="*/ 48 h 114"/>
                  <a:gd name="T44" fmla="*/ 58 w 71"/>
                  <a:gd name="T45" fmla="*/ 73 h 114"/>
                  <a:gd name="T46" fmla="*/ 52 w 71"/>
                  <a:gd name="T47" fmla="*/ 9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1" h="114">
                    <a:moveTo>
                      <a:pt x="57" y="40"/>
                    </a:moveTo>
                    <a:cubicBezTo>
                      <a:pt x="55" y="37"/>
                      <a:pt x="52" y="34"/>
                      <a:pt x="48" y="32"/>
                    </a:cubicBezTo>
                    <a:cubicBezTo>
                      <a:pt x="44" y="30"/>
                      <a:pt x="40" y="29"/>
                      <a:pt x="35" y="29"/>
                    </a:cubicBezTo>
                    <a:cubicBezTo>
                      <a:pt x="28" y="29"/>
                      <a:pt x="22" y="31"/>
                      <a:pt x="17" y="35"/>
                    </a:cubicBezTo>
                    <a:cubicBezTo>
                      <a:pt x="11" y="38"/>
                      <a:pt x="7" y="43"/>
                      <a:pt x="4" y="50"/>
                    </a:cubicBezTo>
                    <a:cubicBezTo>
                      <a:pt x="2" y="56"/>
                      <a:pt x="0" y="64"/>
                      <a:pt x="0" y="72"/>
                    </a:cubicBezTo>
                    <a:cubicBezTo>
                      <a:pt x="0" y="80"/>
                      <a:pt x="2" y="87"/>
                      <a:pt x="5" y="94"/>
                    </a:cubicBezTo>
                    <a:cubicBezTo>
                      <a:pt x="8" y="100"/>
                      <a:pt x="12" y="105"/>
                      <a:pt x="17" y="109"/>
                    </a:cubicBezTo>
                    <a:cubicBezTo>
                      <a:pt x="23" y="112"/>
                      <a:pt x="29" y="114"/>
                      <a:pt x="35" y="114"/>
                    </a:cubicBezTo>
                    <a:cubicBezTo>
                      <a:pt x="45" y="114"/>
                      <a:pt x="53" y="110"/>
                      <a:pt x="58" y="102"/>
                    </a:cubicBezTo>
                    <a:cubicBezTo>
                      <a:pt x="58" y="112"/>
                      <a:pt x="58" y="112"/>
                      <a:pt x="58" y="112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57" y="40"/>
                    </a:lnTo>
                    <a:close/>
                    <a:moveTo>
                      <a:pt x="52" y="95"/>
                    </a:moveTo>
                    <a:cubicBezTo>
                      <a:pt x="48" y="100"/>
                      <a:pt x="43" y="103"/>
                      <a:pt x="37" y="103"/>
                    </a:cubicBezTo>
                    <a:cubicBezTo>
                      <a:pt x="31" y="103"/>
                      <a:pt x="25" y="100"/>
                      <a:pt x="21" y="95"/>
                    </a:cubicBezTo>
                    <a:cubicBezTo>
                      <a:pt x="17" y="90"/>
                      <a:pt x="15" y="82"/>
                      <a:pt x="15" y="72"/>
                    </a:cubicBezTo>
                    <a:cubicBezTo>
                      <a:pt x="15" y="61"/>
                      <a:pt x="17" y="53"/>
                      <a:pt x="21" y="48"/>
                    </a:cubicBezTo>
                    <a:cubicBezTo>
                      <a:pt x="25" y="43"/>
                      <a:pt x="30" y="41"/>
                      <a:pt x="36" y="41"/>
                    </a:cubicBezTo>
                    <a:cubicBezTo>
                      <a:pt x="42" y="41"/>
                      <a:pt x="48" y="43"/>
                      <a:pt x="52" y="48"/>
                    </a:cubicBezTo>
                    <a:cubicBezTo>
                      <a:pt x="56" y="54"/>
                      <a:pt x="58" y="62"/>
                      <a:pt x="58" y="73"/>
                    </a:cubicBezTo>
                    <a:cubicBezTo>
                      <a:pt x="58" y="83"/>
                      <a:pt x="56" y="91"/>
                      <a:pt x="52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iṡľîdé">
                <a:extLst>
                  <a:ext uri="{FF2B5EF4-FFF2-40B4-BE49-F238E27FC236}">
                    <a16:creationId xmlns:a16="http://schemas.microsoft.com/office/drawing/2014/main" id="{13684300-B508-4976-9B6F-9575F6601FE6}"/>
                  </a:ext>
                </a:extLst>
              </p:cNvPr>
              <p:cNvSpPr/>
              <p:nvPr/>
            </p:nvSpPr>
            <p:spPr bwMode="auto">
              <a:xfrm>
                <a:off x="8550528" y="5675903"/>
                <a:ext cx="163513" cy="206375"/>
              </a:xfrm>
              <a:custGeom>
                <a:avLst/>
                <a:gdLst>
                  <a:gd name="T0" fmla="*/ 103 w 103"/>
                  <a:gd name="T1" fmla="*/ 0 h 130"/>
                  <a:gd name="T2" fmla="*/ 0 w 103"/>
                  <a:gd name="T3" fmla="*/ 0 h 130"/>
                  <a:gd name="T4" fmla="*/ 0 w 103"/>
                  <a:gd name="T5" fmla="*/ 15 h 130"/>
                  <a:gd name="T6" fmla="*/ 43 w 103"/>
                  <a:gd name="T7" fmla="*/ 15 h 130"/>
                  <a:gd name="T8" fmla="*/ 43 w 103"/>
                  <a:gd name="T9" fmla="*/ 130 h 130"/>
                  <a:gd name="T10" fmla="*/ 59 w 103"/>
                  <a:gd name="T11" fmla="*/ 130 h 130"/>
                  <a:gd name="T12" fmla="*/ 59 w 103"/>
                  <a:gd name="T13" fmla="*/ 15 h 130"/>
                  <a:gd name="T14" fmla="*/ 103 w 103"/>
                  <a:gd name="T15" fmla="*/ 15 h 130"/>
                  <a:gd name="T16" fmla="*/ 103 w 103"/>
                  <a:gd name="T1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130">
                    <a:moveTo>
                      <a:pt x="103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43" y="15"/>
                    </a:lnTo>
                    <a:lnTo>
                      <a:pt x="43" y="130"/>
                    </a:lnTo>
                    <a:lnTo>
                      <a:pt x="59" y="130"/>
                    </a:lnTo>
                    <a:lnTo>
                      <a:pt x="59" y="15"/>
                    </a:lnTo>
                    <a:lnTo>
                      <a:pt x="103" y="15"/>
                    </a:lnTo>
                    <a:lnTo>
                      <a:pt x="10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ṥḻíḋé">
                <a:extLst>
                  <a:ext uri="{FF2B5EF4-FFF2-40B4-BE49-F238E27FC236}">
                    <a16:creationId xmlns:a16="http://schemas.microsoft.com/office/drawing/2014/main" id="{D32B45CD-D450-48F2-8754-1F567026787C}"/>
                  </a:ext>
                </a:extLst>
              </p:cNvPr>
              <p:cNvSpPr/>
              <p:nvPr/>
            </p:nvSpPr>
            <p:spPr bwMode="auto">
              <a:xfrm>
                <a:off x="8698166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1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9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2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5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7" y="0"/>
                      <a:pt x="18" y="4"/>
                      <a:pt x="11" y="12"/>
                    </a:cubicBezTo>
                    <a:cubicBezTo>
                      <a:pt x="4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9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2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5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2" y="19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ṡļïḍè">
                <a:extLst>
                  <a:ext uri="{FF2B5EF4-FFF2-40B4-BE49-F238E27FC236}">
                    <a16:creationId xmlns:a16="http://schemas.microsoft.com/office/drawing/2014/main" id="{A88D8C6B-99B3-470E-875D-B4DCA95BF2E8}"/>
                  </a:ext>
                </a:extLst>
              </p:cNvPr>
              <p:cNvSpPr/>
              <p:nvPr/>
            </p:nvSpPr>
            <p:spPr bwMode="auto">
              <a:xfrm>
                <a:off x="8860091" y="5729878"/>
                <a:ext cx="128588" cy="157163"/>
              </a:xfrm>
              <a:custGeom>
                <a:avLst/>
                <a:gdLst>
                  <a:gd name="T0" fmla="*/ 50 w 70"/>
                  <a:gd name="T1" fmla="*/ 69 h 85"/>
                  <a:gd name="T2" fmla="*/ 36 w 70"/>
                  <a:gd name="T3" fmla="*/ 74 h 85"/>
                  <a:gd name="T4" fmla="*/ 20 w 70"/>
                  <a:gd name="T5" fmla="*/ 66 h 85"/>
                  <a:gd name="T6" fmla="*/ 14 w 70"/>
                  <a:gd name="T7" fmla="*/ 43 h 85"/>
                  <a:gd name="T8" fmla="*/ 20 w 70"/>
                  <a:gd name="T9" fmla="*/ 19 h 85"/>
                  <a:gd name="T10" fmla="*/ 37 w 70"/>
                  <a:gd name="T11" fmla="*/ 12 h 85"/>
                  <a:gd name="T12" fmla="*/ 49 w 70"/>
                  <a:gd name="T13" fmla="*/ 16 h 85"/>
                  <a:gd name="T14" fmla="*/ 56 w 70"/>
                  <a:gd name="T15" fmla="*/ 28 h 85"/>
                  <a:gd name="T16" fmla="*/ 69 w 70"/>
                  <a:gd name="T17" fmla="*/ 26 h 85"/>
                  <a:gd name="T18" fmla="*/ 58 w 70"/>
                  <a:gd name="T19" fmla="*/ 7 h 85"/>
                  <a:gd name="T20" fmla="*/ 37 w 70"/>
                  <a:gd name="T21" fmla="*/ 0 h 85"/>
                  <a:gd name="T22" fmla="*/ 17 w 70"/>
                  <a:gd name="T23" fmla="*/ 5 h 85"/>
                  <a:gd name="T24" fmla="*/ 4 w 70"/>
                  <a:gd name="T25" fmla="*/ 20 h 85"/>
                  <a:gd name="T26" fmla="*/ 0 w 70"/>
                  <a:gd name="T27" fmla="*/ 43 h 85"/>
                  <a:gd name="T28" fmla="*/ 10 w 70"/>
                  <a:gd name="T29" fmla="*/ 74 h 85"/>
                  <a:gd name="T30" fmla="*/ 37 w 70"/>
                  <a:gd name="T31" fmla="*/ 85 h 85"/>
                  <a:gd name="T32" fmla="*/ 59 w 70"/>
                  <a:gd name="T33" fmla="*/ 77 h 85"/>
                  <a:gd name="T34" fmla="*/ 70 w 70"/>
                  <a:gd name="T35" fmla="*/ 55 h 85"/>
                  <a:gd name="T36" fmla="*/ 57 w 70"/>
                  <a:gd name="T37" fmla="*/ 54 h 85"/>
                  <a:gd name="T38" fmla="*/ 50 w 70"/>
                  <a:gd name="T39" fmla="*/ 6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85">
                    <a:moveTo>
                      <a:pt x="50" y="69"/>
                    </a:moveTo>
                    <a:cubicBezTo>
                      <a:pt x="46" y="72"/>
                      <a:pt x="42" y="74"/>
                      <a:pt x="36" y="74"/>
                    </a:cubicBezTo>
                    <a:cubicBezTo>
                      <a:pt x="30" y="74"/>
                      <a:pt x="24" y="71"/>
                      <a:pt x="20" y="66"/>
                    </a:cubicBezTo>
                    <a:cubicBezTo>
                      <a:pt x="16" y="61"/>
                      <a:pt x="14" y="54"/>
                      <a:pt x="14" y="43"/>
                    </a:cubicBezTo>
                    <a:cubicBezTo>
                      <a:pt x="14" y="32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2" y="12"/>
                      <a:pt x="46" y="13"/>
                      <a:pt x="49" y="16"/>
                    </a:cubicBezTo>
                    <a:cubicBezTo>
                      <a:pt x="52" y="18"/>
                      <a:pt x="54" y="23"/>
                      <a:pt x="56" y="28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7" y="18"/>
                      <a:pt x="64" y="11"/>
                      <a:pt x="58" y="7"/>
                    </a:cubicBezTo>
                    <a:cubicBezTo>
                      <a:pt x="53" y="2"/>
                      <a:pt x="45" y="0"/>
                      <a:pt x="37" y="0"/>
                    </a:cubicBezTo>
                    <a:cubicBezTo>
                      <a:pt x="30" y="0"/>
                      <a:pt x="23" y="2"/>
                      <a:pt x="17" y="5"/>
                    </a:cubicBezTo>
                    <a:cubicBezTo>
                      <a:pt x="11" y="8"/>
                      <a:pt x="7" y="13"/>
                      <a:pt x="4" y="20"/>
                    </a:cubicBezTo>
                    <a:cubicBezTo>
                      <a:pt x="1" y="27"/>
                      <a:pt x="0" y="34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6" y="82"/>
                      <a:pt x="25" y="85"/>
                      <a:pt x="37" y="85"/>
                    </a:cubicBezTo>
                    <a:cubicBezTo>
                      <a:pt x="45" y="85"/>
                      <a:pt x="53" y="83"/>
                      <a:pt x="59" y="77"/>
                    </a:cubicBezTo>
                    <a:cubicBezTo>
                      <a:pt x="65" y="72"/>
                      <a:pt x="69" y="65"/>
                      <a:pt x="70" y="55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6" y="60"/>
                      <a:pt x="54" y="66"/>
                      <a:pt x="50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ṩḷídê">
                <a:extLst>
                  <a:ext uri="{FF2B5EF4-FFF2-40B4-BE49-F238E27FC236}">
                    <a16:creationId xmlns:a16="http://schemas.microsoft.com/office/drawing/2014/main" id="{169318EA-019D-4DA4-ABD2-B717AF9A9D95}"/>
                  </a:ext>
                </a:extLst>
              </p:cNvPr>
              <p:cNvSpPr/>
              <p:nvPr/>
            </p:nvSpPr>
            <p:spPr bwMode="auto">
              <a:xfrm>
                <a:off x="9010903" y="5675903"/>
                <a:ext cx="122238" cy="206375"/>
              </a:xfrm>
              <a:custGeom>
                <a:avLst/>
                <a:gdLst>
                  <a:gd name="T0" fmla="*/ 54 w 66"/>
                  <a:gd name="T1" fmla="*/ 33 h 112"/>
                  <a:gd name="T2" fmla="*/ 38 w 66"/>
                  <a:gd name="T3" fmla="*/ 29 h 112"/>
                  <a:gd name="T4" fmla="*/ 14 w 66"/>
                  <a:gd name="T5" fmla="*/ 40 h 112"/>
                  <a:gd name="T6" fmla="*/ 14 w 66"/>
                  <a:gd name="T7" fmla="*/ 0 h 112"/>
                  <a:gd name="T8" fmla="*/ 0 w 66"/>
                  <a:gd name="T9" fmla="*/ 0 h 112"/>
                  <a:gd name="T10" fmla="*/ 0 w 66"/>
                  <a:gd name="T11" fmla="*/ 112 h 112"/>
                  <a:gd name="T12" fmla="*/ 14 w 66"/>
                  <a:gd name="T13" fmla="*/ 112 h 112"/>
                  <a:gd name="T14" fmla="*/ 14 w 66"/>
                  <a:gd name="T15" fmla="*/ 68 h 112"/>
                  <a:gd name="T16" fmla="*/ 16 w 66"/>
                  <a:gd name="T17" fmla="*/ 53 h 112"/>
                  <a:gd name="T18" fmla="*/ 24 w 66"/>
                  <a:gd name="T19" fmla="*/ 44 h 112"/>
                  <a:gd name="T20" fmla="*/ 35 w 66"/>
                  <a:gd name="T21" fmla="*/ 41 h 112"/>
                  <a:gd name="T22" fmla="*/ 48 w 66"/>
                  <a:gd name="T23" fmla="*/ 46 h 112"/>
                  <a:gd name="T24" fmla="*/ 53 w 66"/>
                  <a:gd name="T25" fmla="*/ 61 h 112"/>
                  <a:gd name="T26" fmla="*/ 53 w 66"/>
                  <a:gd name="T27" fmla="*/ 112 h 112"/>
                  <a:gd name="T28" fmla="*/ 66 w 66"/>
                  <a:gd name="T29" fmla="*/ 112 h 112"/>
                  <a:gd name="T30" fmla="*/ 66 w 66"/>
                  <a:gd name="T31" fmla="*/ 61 h 112"/>
                  <a:gd name="T32" fmla="*/ 63 w 66"/>
                  <a:gd name="T33" fmla="*/ 43 h 112"/>
                  <a:gd name="T34" fmla="*/ 54 w 66"/>
                  <a:gd name="T35" fmla="*/ 3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112">
                    <a:moveTo>
                      <a:pt x="54" y="33"/>
                    </a:moveTo>
                    <a:cubicBezTo>
                      <a:pt x="50" y="30"/>
                      <a:pt x="44" y="29"/>
                      <a:pt x="38" y="29"/>
                    </a:cubicBezTo>
                    <a:cubicBezTo>
                      <a:pt x="28" y="29"/>
                      <a:pt x="20" y="33"/>
                      <a:pt x="14" y="4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4" y="61"/>
                      <a:pt x="15" y="56"/>
                      <a:pt x="16" y="53"/>
                    </a:cubicBezTo>
                    <a:cubicBezTo>
                      <a:pt x="18" y="49"/>
                      <a:pt x="20" y="46"/>
                      <a:pt x="24" y="44"/>
                    </a:cubicBezTo>
                    <a:cubicBezTo>
                      <a:pt x="28" y="42"/>
                      <a:pt x="31" y="41"/>
                      <a:pt x="35" y="41"/>
                    </a:cubicBezTo>
                    <a:cubicBezTo>
                      <a:pt x="41" y="41"/>
                      <a:pt x="45" y="43"/>
                      <a:pt x="48" y="46"/>
                    </a:cubicBezTo>
                    <a:cubicBezTo>
                      <a:pt x="51" y="49"/>
                      <a:pt x="53" y="54"/>
                      <a:pt x="53" y="61"/>
                    </a:cubicBezTo>
                    <a:cubicBezTo>
                      <a:pt x="53" y="112"/>
                      <a:pt x="53" y="112"/>
                      <a:pt x="53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53"/>
                      <a:pt x="65" y="47"/>
                      <a:pt x="63" y="43"/>
                    </a:cubicBezTo>
                    <a:cubicBezTo>
                      <a:pt x="62" y="38"/>
                      <a:pt x="58" y="35"/>
                      <a:pt x="5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slîḍe">
                <a:extLst>
                  <a:ext uri="{FF2B5EF4-FFF2-40B4-BE49-F238E27FC236}">
                    <a16:creationId xmlns:a16="http://schemas.microsoft.com/office/drawing/2014/main" id="{EA425FE8-7676-4EC3-B1E7-00F135D6119E}"/>
                  </a:ext>
                </a:extLst>
              </p:cNvPr>
              <p:cNvSpPr/>
              <p:nvPr/>
            </p:nvSpPr>
            <p:spPr bwMode="auto">
              <a:xfrm>
                <a:off x="9171241" y="5729878"/>
                <a:ext cx="122238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9 w 66"/>
                  <a:gd name="T5" fmla="*/ 0 h 83"/>
                  <a:gd name="T6" fmla="*/ 13 w 66"/>
                  <a:gd name="T7" fmla="*/ 14 h 83"/>
                  <a:gd name="T8" fmla="*/ 13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6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3 w 66"/>
                  <a:gd name="T27" fmla="*/ 34 h 83"/>
                  <a:gd name="T28" fmla="*/ 53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6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9" y="0"/>
                    </a:cubicBezTo>
                    <a:cubicBezTo>
                      <a:pt x="27" y="0"/>
                      <a:pt x="19" y="5"/>
                      <a:pt x="13" y="1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39" y="12"/>
                      <a:pt x="43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3" y="28"/>
                      <a:pt x="53" y="34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6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ṣľíḓè">
                <a:extLst>
                  <a:ext uri="{FF2B5EF4-FFF2-40B4-BE49-F238E27FC236}">
                    <a16:creationId xmlns:a16="http://schemas.microsoft.com/office/drawing/2014/main" id="{B6DBBC84-99B8-418A-952F-C0A6F7E22860}"/>
                  </a:ext>
                </a:extLst>
              </p:cNvPr>
              <p:cNvSpPr/>
              <p:nvPr/>
            </p:nvSpPr>
            <p:spPr bwMode="auto">
              <a:xfrm>
                <a:off x="9322053" y="5729878"/>
                <a:ext cx="142875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š1ïḋé">
                <a:extLst>
                  <a:ext uri="{FF2B5EF4-FFF2-40B4-BE49-F238E27FC236}">
                    <a16:creationId xmlns:a16="http://schemas.microsoft.com/office/drawing/2014/main" id="{38E6D98B-819E-4099-8635-2F87167278C5}"/>
                  </a:ext>
                </a:extLst>
              </p:cNvPr>
              <p:cNvSpPr/>
              <p:nvPr/>
            </p:nvSpPr>
            <p:spPr bwMode="auto">
              <a:xfrm>
                <a:off x="9491916" y="5675903"/>
                <a:ext cx="25400" cy="206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ŝḻíḍê">
                <a:extLst>
                  <a:ext uri="{FF2B5EF4-FFF2-40B4-BE49-F238E27FC236}">
                    <a16:creationId xmlns:a16="http://schemas.microsoft.com/office/drawing/2014/main" id="{2DBA6291-05A8-4399-8B0E-A14F16E8F343}"/>
                  </a:ext>
                </a:extLst>
              </p:cNvPr>
              <p:cNvSpPr/>
              <p:nvPr/>
            </p:nvSpPr>
            <p:spPr bwMode="auto">
              <a:xfrm>
                <a:off x="9547478" y="5729878"/>
                <a:ext cx="141288" cy="157163"/>
              </a:xfrm>
              <a:custGeom>
                <a:avLst/>
                <a:gdLst>
                  <a:gd name="T0" fmla="*/ 38 w 77"/>
                  <a:gd name="T1" fmla="*/ 0 h 85"/>
                  <a:gd name="T2" fmla="*/ 13 w 77"/>
                  <a:gd name="T3" fmla="*/ 9 h 85"/>
                  <a:gd name="T4" fmla="*/ 0 w 77"/>
                  <a:gd name="T5" fmla="*/ 43 h 85"/>
                  <a:gd name="T6" fmla="*/ 11 w 77"/>
                  <a:gd name="T7" fmla="*/ 74 h 85"/>
                  <a:gd name="T8" fmla="*/ 38 w 77"/>
                  <a:gd name="T9" fmla="*/ 85 h 85"/>
                  <a:gd name="T10" fmla="*/ 58 w 77"/>
                  <a:gd name="T11" fmla="*/ 80 h 85"/>
                  <a:gd name="T12" fmla="*/ 72 w 77"/>
                  <a:gd name="T13" fmla="*/ 66 h 85"/>
                  <a:gd name="T14" fmla="*/ 77 w 77"/>
                  <a:gd name="T15" fmla="*/ 42 h 85"/>
                  <a:gd name="T16" fmla="*/ 66 w 77"/>
                  <a:gd name="T17" fmla="*/ 11 h 85"/>
                  <a:gd name="T18" fmla="*/ 38 w 77"/>
                  <a:gd name="T19" fmla="*/ 0 h 85"/>
                  <a:gd name="T20" fmla="*/ 56 w 77"/>
                  <a:gd name="T21" fmla="*/ 66 h 85"/>
                  <a:gd name="T22" fmla="*/ 38 w 77"/>
                  <a:gd name="T23" fmla="*/ 74 h 85"/>
                  <a:gd name="T24" fmla="*/ 21 w 77"/>
                  <a:gd name="T25" fmla="*/ 66 h 85"/>
                  <a:gd name="T26" fmla="*/ 15 w 77"/>
                  <a:gd name="T27" fmla="*/ 43 h 85"/>
                  <a:gd name="T28" fmla="*/ 21 w 77"/>
                  <a:gd name="T29" fmla="*/ 19 h 85"/>
                  <a:gd name="T30" fmla="*/ 38 w 77"/>
                  <a:gd name="T31" fmla="*/ 12 h 85"/>
                  <a:gd name="T32" fmla="*/ 56 w 77"/>
                  <a:gd name="T33" fmla="*/ 19 h 85"/>
                  <a:gd name="T34" fmla="*/ 62 w 77"/>
                  <a:gd name="T35" fmla="*/ 42 h 85"/>
                  <a:gd name="T36" fmla="*/ 56 w 77"/>
                  <a:gd name="T3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85">
                    <a:moveTo>
                      <a:pt x="38" y="0"/>
                    </a:moveTo>
                    <a:cubicBezTo>
                      <a:pt x="28" y="0"/>
                      <a:pt x="20" y="3"/>
                      <a:pt x="13" y="9"/>
                    </a:cubicBezTo>
                    <a:cubicBezTo>
                      <a:pt x="5" y="16"/>
                      <a:pt x="0" y="28"/>
                      <a:pt x="0" y="43"/>
                    </a:cubicBezTo>
                    <a:cubicBezTo>
                      <a:pt x="0" y="56"/>
                      <a:pt x="4" y="67"/>
                      <a:pt x="11" y="74"/>
                    </a:cubicBezTo>
                    <a:cubicBezTo>
                      <a:pt x="18" y="82"/>
                      <a:pt x="27" y="85"/>
                      <a:pt x="38" y="85"/>
                    </a:cubicBezTo>
                    <a:cubicBezTo>
                      <a:pt x="46" y="85"/>
                      <a:pt x="52" y="84"/>
                      <a:pt x="58" y="80"/>
                    </a:cubicBezTo>
                    <a:cubicBezTo>
                      <a:pt x="64" y="77"/>
                      <a:pt x="69" y="72"/>
                      <a:pt x="72" y="66"/>
                    </a:cubicBezTo>
                    <a:cubicBezTo>
                      <a:pt x="75" y="60"/>
                      <a:pt x="77" y="52"/>
                      <a:pt x="77" y="42"/>
                    </a:cubicBezTo>
                    <a:cubicBezTo>
                      <a:pt x="77" y="29"/>
                      <a:pt x="73" y="19"/>
                      <a:pt x="66" y="11"/>
                    </a:cubicBezTo>
                    <a:cubicBezTo>
                      <a:pt x="59" y="4"/>
                      <a:pt x="50" y="0"/>
                      <a:pt x="38" y="0"/>
                    </a:cubicBezTo>
                    <a:close/>
                    <a:moveTo>
                      <a:pt x="56" y="66"/>
                    </a:moveTo>
                    <a:cubicBezTo>
                      <a:pt x="51" y="71"/>
                      <a:pt x="45" y="74"/>
                      <a:pt x="38" y="74"/>
                    </a:cubicBezTo>
                    <a:cubicBezTo>
                      <a:pt x="32" y="74"/>
                      <a:pt x="26" y="71"/>
                      <a:pt x="21" y="66"/>
                    </a:cubicBezTo>
                    <a:cubicBezTo>
                      <a:pt x="17" y="61"/>
                      <a:pt x="15" y="53"/>
                      <a:pt x="15" y="43"/>
                    </a:cubicBezTo>
                    <a:cubicBezTo>
                      <a:pt x="15" y="32"/>
                      <a:pt x="17" y="24"/>
                      <a:pt x="21" y="19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6" y="19"/>
                    </a:cubicBezTo>
                    <a:cubicBezTo>
                      <a:pt x="60" y="25"/>
                      <a:pt x="62" y="32"/>
                      <a:pt x="62" y="42"/>
                    </a:cubicBezTo>
                    <a:cubicBezTo>
                      <a:pt x="62" y="53"/>
                      <a:pt x="60" y="61"/>
                      <a:pt x="5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íṧḷíḓé">
                <a:extLst>
                  <a:ext uri="{FF2B5EF4-FFF2-40B4-BE49-F238E27FC236}">
                    <a16:creationId xmlns:a16="http://schemas.microsoft.com/office/drawing/2014/main" id="{BAFD3C0E-996B-4544-A0E9-6F83DC384B0C}"/>
                  </a:ext>
                </a:extLst>
              </p:cNvPr>
              <p:cNvSpPr/>
              <p:nvPr/>
            </p:nvSpPr>
            <p:spPr bwMode="auto">
              <a:xfrm>
                <a:off x="9707816" y="5729878"/>
                <a:ext cx="131763" cy="214313"/>
              </a:xfrm>
              <a:custGeom>
                <a:avLst/>
                <a:gdLst>
                  <a:gd name="T0" fmla="*/ 59 w 72"/>
                  <a:gd name="T1" fmla="*/ 12 h 116"/>
                  <a:gd name="T2" fmla="*/ 36 w 72"/>
                  <a:gd name="T3" fmla="*/ 0 h 116"/>
                  <a:gd name="T4" fmla="*/ 17 w 72"/>
                  <a:gd name="T5" fmla="*/ 6 h 116"/>
                  <a:gd name="T6" fmla="*/ 5 w 72"/>
                  <a:gd name="T7" fmla="*/ 21 h 116"/>
                  <a:gd name="T8" fmla="*/ 0 w 72"/>
                  <a:gd name="T9" fmla="*/ 42 h 116"/>
                  <a:gd name="T10" fmla="*/ 10 w 72"/>
                  <a:gd name="T11" fmla="*/ 71 h 116"/>
                  <a:gd name="T12" fmla="*/ 36 w 72"/>
                  <a:gd name="T13" fmla="*/ 83 h 116"/>
                  <a:gd name="T14" fmla="*/ 58 w 72"/>
                  <a:gd name="T15" fmla="*/ 73 h 116"/>
                  <a:gd name="T16" fmla="*/ 57 w 72"/>
                  <a:gd name="T17" fmla="*/ 90 h 116"/>
                  <a:gd name="T18" fmla="*/ 50 w 72"/>
                  <a:gd name="T19" fmla="*/ 101 h 116"/>
                  <a:gd name="T20" fmla="*/ 35 w 72"/>
                  <a:gd name="T21" fmla="*/ 105 h 116"/>
                  <a:gd name="T22" fmla="*/ 21 w 72"/>
                  <a:gd name="T23" fmla="*/ 101 h 116"/>
                  <a:gd name="T24" fmla="*/ 17 w 72"/>
                  <a:gd name="T25" fmla="*/ 92 h 116"/>
                  <a:gd name="T26" fmla="*/ 3 w 72"/>
                  <a:gd name="T27" fmla="*/ 90 h 116"/>
                  <a:gd name="T28" fmla="*/ 12 w 72"/>
                  <a:gd name="T29" fmla="*/ 110 h 116"/>
                  <a:gd name="T30" fmla="*/ 35 w 72"/>
                  <a:gd name="T31" fmla="*/ 116 h 116"/>
                  <a:gd name="T32" fmla="*/ 56 w 72"/>
                  <a:gd name="T33" fmla="*/ 112 h 116"/>
                  <a:gd name="T34" fmla="*/ 68 w 72"/>
                  <a:gd name="T35" fmla="*/ 99 h 116"/>
                  <a:gd name="T36" fmla="*/ 72 w 72"/>
                  <a:gd name="T37" fmla="*/ 72 h 116"/>
                  <a:gd name="T38" fmla="*/ 72 w 72"/>
                  <a:gd name="T39" fmla="*/ 2 h 116"/>
                  <a:gd name="T40" fmla="*/ 59 w 72"/>
                  <a:gd name="T41" fmla="*/ 2 h 116"/>
                  <a:gd name="T42" fmla="*/ 59 w 72"/>
                  <a:gd name="T43" fmla="*/ 12 h 116"/>
                  <a:gd name="T44" fmla="*/ 53 w 72"/>
                  <a:gd name="T45" fmla="*/ 65 h 116"/>
                  <a:gd name="T46" fmla="*/ 37 w 72"/>
                  <a:gd name="T47" fmla="*/ 72 h 116"/>
                  <a:gd name="T48" fmla="*/ 21 w 72"/>
                  <a:gd name="T49" fmla="*/ 65 h 116"/>
                  <a:gd name="T50" fmla="*/ 15 w 72"/>
                  <a:gd name="T51" fmla="*/ 41 h 116"/>
                  <a:gd name="T52" fmla="*/ 21 w 72"/>
                  <a:gd name="T53" fmla="*/ 19 h 116"/>
                  <a:gd name="T54" fmla="*/ 37 w 72"/>
                  <a:gd name="T55" fmla="*/ 12 h 116"/>
                  <a:gd name="T56" fmla="*/ 53 w 72"/>
                  <a:gd name="T57" fmla="*/ 19 h 116"/>
                  <a:gd name="T58" fmla="*/ 59 w 72"/>
                  <a:gd name="T59" fmla="*/ 42 h 116"/>
                  <a:gd name="T60" fmla="*/ 53 w 72"/>
                  <a:gd name="T61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116">
                    <a:moveTo>
                      <a:pt x="59" y="12"/>
                    </a:moveTo>
                    <a:cubicBezTo>
                      <a:pt x="53" y="4"/>
                      <a:pt x="45" y="0"/>
                      <a:pt x="36" y="0"/>
                    </a:cubicBezTo>
                    <a:cubicBezTo>
                      <a:pt x="28" y="0"/>
                      <a:pt x="22" y="2"/>
                      <a:pt x="17" y="6"/>
                    </a:cubicBezTo>
                    <a:cubicBezTo>
                      <a:pt x="11" y="9"/>
                      <a:pt x="7" y="14"/>
                      <a:pt x="5" y="21"/>
                    </a:cubicBezTo>
                    <a:cubicBezTo>
                      <a:pt x="2" y="27"/>
                      <a:pt x="0" y="34"/>
                      <a:pt x="0" y="42"/>
                    </a:cubicBezTo>
                    <a:cubicBezTo>
                      <a:pt x="0" y="53"/>
                      <a:pt x="3" y="63"/>
                      <a:pt x="10" y="71"/>
                    </a:cubicBezTo>
                    <a:cubicBezTo>
                      <a:pt x="16" y="79"/>
                      <a:pt x="24" y="83"/>
                      <a:pt x="36" y="83"/>
                    </a:cubicBezTo>
                    <a:cubicBezTo>
                      <a:pt x="45" y="83"/>
                      <a:pt x="52" y="80"/>
                      <a:pt x="58" y="73"/>
                    </a:cubicBezTo>
                    <a:cubicBezTo>
                      <a:pt x="58" y="82"/>
                      <a:pt x="58" y="88"/>
                      <a:pt x="57" y="90"/>
                    </a:cubicBezTo>
                    <a:cubicBezTo>
                      <a:pt x="56" y="95"/>
                      <a:pt x="53" y="99"/>
                      <a:pt x="50" y="101"/>
                    </a:cubicBezTo>
                    <a:cubicBezTo>
                      <a:pt x="47" y="104"/>
                      <a:pt x="42" y="105"/>
                      <a:pt x="35" y="105"/>
                    </a:cubicBezTo>
                    <a:cubicBezTo>
                      <a:pt x="29" y="105"/>
                      <a:pt x="25" y="104"/>
                      <a:pt x="21" y="101"/>
                    </a:cubicBezTo>
                    <a:cubicBezTo>
                      <a:pt x="19" y="99"/>
                      <a:pt x="17" y="96"/>
                      <a:pt x="17" y="92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3" y="99"/>
                      <a:pt x="6" y="105"/>
                      <a:pt x="12" y="110"/>
                    </a:cubicBezTo>
                    <a:cubicBezTo>
                      <a:pt x="18" y="114"/>
                      <a:pt x="26" y="116"/>
                      <a:pt x="35" y="116"/>
                    </a:cubicBezTo>
                    <a:cubicBezTo>
                      <a:pt x="43" y="116"/>
                      <a:pt x="50" y="115"/>
                      <a:pt x="56" y="112"/>
                    </a:cubicBezTo>
                    <a:cubicBezTo>
                      <a:pt x="62" y="109"/>
                      <a:pt x="66" y="104"/>
                      <a:pt x="68" y="99"/>
                    </a:cubicBezTo>
                    <a:cubicBezTo>
                      <a:pt x="71" y="94"/>
                      <a:pt x="72" y="85"/>
                      <a:pt x="72" y="7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12"/>
                    </a:lnTo>
                    <a:close/>
                    <a:moveTo>
                      <a:pt x="53" y="65"/>
                    </a:moveTo>
                    <a:cubicBezTo>
                      <a:pt x="48" y="69"/>
                      <a:pt x="43" y="72"/>
                      <a:pt x="37" y="72"/>
                    </a:cubicBezTo>
                    <a:cubicBezTo>
                      <a:pt x="30" y="72"/>
                      <a:pt x="25" y="69"/>
                      <a:pt x="21" y="65"/>
                    </a:cubicBezTo>
                    <a:cubicBezTo>
                      <a:pt x="17" y="60"/>
                      <a:pt x="15" y="52"/>
                      <a:pt x="15" y="41"/>
                    </a:cubicBezTo>
                    <a:cubicBezTo>
                      <a:pt x="15" y="31"/>
                      <a:pt x="17" y="24"/>
                      <a:pt x="21" y="19"/>
                    </a:cubicBezTo>
                    <a:cubicBezTo>
                      <a:pt x="25" y="14"/>
                      <a:pt x="30" y="12"/>
                      <a:pt x="37" y="12"/>
                    </a:cubicBezTo>
                    <a:cubicBezTo>
                      <a:pt x="43" y="12"/>
                      <a:pt x="48" y="14"/>
                      <a:pt x="53" y="19"/>
                    </a:cubicBezTo>
                    <a:cubicBezTo>
                      <a:pt x="57" y="24"/>
                      <a:pt x="59" y="32"/>
                      <a:pt x="59" y="42"/>
                    </a:cubicBezTo>
                    <a:cubicBezTo>
                      <a:pt x="59" y="52"/>
                      <a:pt x="57" y="60"/>
                      <a:pt x="5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ŝlíde">
                <a:extLst>
                  <a:ext uri="{FF2B5EF4-FFF2-40B4-BE49-F238E27FC236}">
                    <a16:creationId xmlns:a16="http://schemas.microsoft.com/office/drawing/2014/main" id="{A56513C5-D46C-4BBC-A14A-FBEC40B763D5}"/>
                  </a:ext>
                </a:extLst>
              </p:cNvPr>
              <p:cNvSpPr/>
              <p:nvPr/>
            </p:nvSpPr>
            <p:spPr bwMode="auto">
              <a:xfrm>
                <a:off x="9864978" y="5733053"/>
                <a:ext cx="138113" cy="211138"/>
              </a:xfrm>
              <a:custGeom>
                <a:avLst/>
                <a:gdLst>
                  <a:gd name="T0" fmla="*/ 43 w 75"/>
                  <a:gd name="T1" fmla="*/ 47 h 114"/>
                  <a:gd name="T2" fmla="*/ 38 w 75"/>
                  <a:gd name="T3" fmla="*/ 66 h 114"/>
                  <a:gd name="T4" fmla="*/ 32 w 75"/>
                  <a:gd name="T5" fmla="*/ 47 h 114"/>
                  <a:gd name="T6" fmla="*/ 15 w 75"/>
                  <a:gd name="T7" fmla="*/ 0 h 114"/>
                  <a:gd name="T8" fmla="*/ 0 w 75"/>
                  <a:gd name="T9" fmla="*/ 0 h 114"/>
                  <a:gd name="T10" fmla="*/ 31 w 75"/>
                  <a:gd name="T11" fmla="*/ 81 h 114"/>
                  <a:gd name="T12" fmla="*/ 30 w 75"/>
                  <a:gd name="T13" fmla="*/ 85 h 114"/>
                  <a:gd name="T14" fmla="*/ 25 w 75"/>
                  <a:gd name="T15" fmla="*/ 95 h 114"/>
                  <a:gd name="T16" fmla="*/ 21 w 75"/>
                  <a:gd name="T17" fmla="*/ 99 h 114"/>
                  <a:gd name="T18" fmla="*/ 14 w 75"/>
                  <a:gd name="T19" fmla="*/ 101 h 114"/>
                  <a:gd name="T20" fmla="*/ 6 w 75"/>
                  <a:gd name="T21" fmla="*/ 100 h 114"/>
                  <a:gd name="T22" fmla="*/ 7 w 75"/>
                  <a:gd name="T23" fmla="*/ 113 h 114"/>
                  <a:gd name="T24" fmla="*/ 16 w 75"/>
                  <a:gd name="T25" fmla="*/ 114 h 114"/>
                  <a:gd name="T26" fmla="*/ 27 w 75"/>
                  <a:gd name="T27" fmla="*/ 111 h 114"/>
                  <a:gd name="T28" fmla="*/ 36 w 75"/>
                  <a:gd name="T29" fmla="*/ 101 h 114"/>
                  <a:gd name="T30" fmla="*/ 44 w 75"/>
                  <a:gd name="T31" fmla="*/ 83 h 114"/>
                  <a:gd name="T32" fmla="*/ 75 w 75"/>
                  <a:gd name="T33" fmla="*/ 0 h 114"/>
                  <a:gd name="T34" fmla="*/ 61 w 75"/>
                  <a:gd name="T35" fmla="*/ 0 h 114"/>
                  <a:gd name="T36" fmla="*/ 43 w 75"/>
                  <a:gd name="T37" fmla="*/ 4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" h="114">
                    <a:moveTo>
                      <a:pt x="43" y="47"/>
                    </a:moveTo>
                    <a:cubicBezTo>
                      <a:pt x="41" y="53"/>
                      <a:pt x="39" y="60"/>
                      <a:pt x="38" y="66"/>
                    </a:cubicBezTo>
                    <a:cubicBezTo>
                      <a:pt x="36" y="59"/>
                      <a:pt x="34" y="53"/>
                      <a:pt x="32" y="4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0" y="83"/>
                      <a:pt x="30" y="84"/>
                      <a:pt x="30" y="85"/>
                    </a:cubicBezTo>
                    <a:cubicBezTo>
                      <a:pt x="28" y="90"/>
                      <a:pt x="26" y="94"/>
                      <a:pt x="25" y="95"/>
                    </a:cubicBezTo>
                    <a:cubicBezTo>
                      <a:pt x="24" y="97"/>
                      <a:pt x="23" y="98"/>
                      <a:pt x="21" y="99"/>
                    </a:cubicBezTo>
                    <a:cubicBezTo>
                      <a:pt x="19" y="100"/>
                      <a:pt x="17" y="101"/>
                      <a:pt x="14" y="101"/>
                    </a:cubicBezTo>
                    <a:cubicBezTo>
                      <a:pt x="11" y="101"/>
                      <a:pt x="9" y="101"/>
                      <a:pt x="6" y="100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11" y="114"/>
                      <a:pt x="13" y="114"/>
                      <a:pt x="16" y="114"/>
                    </a:cubicBezTo>
                    <a:cubicBezTo>
                      <a:pt x="21" y="114"/>
                      <a:pt x="24" y="113"/>
                      <a:pt x="27" y="111"/>
                    </a:cubicBezTo>
                    <a:cubicBezTo>
                      <a:pt x="31" y="109"/>
                      <a:pt x="33" y="106"/>
                      <a:pt x="36" y="101"/>
                    </a:cubicBezTo>
                    <a:cubicBezTo>
                      <a:pt x="38" y="98"/>
                      <a:pt x="40" y="92"/>
                      <a:pt x="44" y="83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61" y="0"/>
                      <a:pt x="61" y="0"/>
                      <a:pt x="61" y="0"/>
                    </a:cubicBezTo>
                    <a:lnTo>
                      <a:pt x="43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ṧ1ïḍé">
                <a:extLst>
                  <a:ext uri="{FF2B5EF4-FFF2-40B4-BE49-F238E27FC236}">
                    <a16:creationId xmlns:a16="http://schemas.microsoft.com/office/drawing/2014/main" id="{BA9F03BC-7743-485B-892B-B7E508FF8557}"/>
                  </a:ext>
                </a:extLst>
              </p:cNvPr>
              <p:cNvSpPr/>
              <p:nvPr/>
            </p:nvSpPr>
            <p:spPr bwMode="auto">
              <a:xfrm>
                <a:off x="10106278" y="5675903"/>
                <a:ext cx="155575" cy="206375"/>
              </a:xfrm>
              <a:custGeom>
                <a:avLst/>
                <a:gdLst>
                  <a:gd name="T0" fmla="*/ 64 w 85"/>
                  <a:gd name="T1" fmla="*/ 53 h 112"/>
                  <a:gd name="T2" fmla="*/ 75 w 85"/>
                  <a:gd name="T3" fmla="*/ 42 h 112"/>
                  <a:gd name="T4" fmla="*/ 79 w 85"/>
                  <a:gd name="T5" fmla="*/ 29 h 112"/>
                  <a:gd name="T6" fmla="*/ 75 w 85"/>
                  <a:gd name="T7" fmla="*/ 14 h 112"/>
                  <a:gd name="T8" fmla="*/ 63 w 85"/>
                  <a:gd name="T9" fmla="*/ 4 h 112"/>
                  <a:gd name="T10" fmla="*/ 42 w 85"/>
                  <a:gd name="T11" fmla="*/ 0 h 112"/>
                  <a:gd name="T12" fmla="*/ 0 w 85"/>
                  <a:gd name="T13" fmla="*/ 0 h 112"/>
                  <a:gd name="T14" fmla="*/ 0 w 85"/>
                  <a:gd name="T15" fmla="*/ 112 h 112"/>
                  <a:gd name="T16" fmla="*/ 43 w 85"/>
                  <a:gd name="T17" fmla="*/ 112 h 112"/>
                  <a:gd name="T18" fmla="*/ 61 w 85"/>
                  <a:gd name="T19" fmla="*/ 110 h 112"/>
                  <a:gd name="T20" fmla="*/ 73 w 85"/>
                  <a:gd name="T21" fmla="*/ 105 h 112"/>
                  <a:gd name="T22" fmla="*/ 81 w 85"/>
                  <a:gd name="T23" fmla="*/ 94 h 112"/>
                  <a:gd name="T24" fmla="*/ 85 w 85"/>
                  <a:gd name="T25" fmla="*/ 80 h 112"/>
                  <a:gd name="T26" fmla="*/ 79 w 85"/>
                  <a:gd name="T27" fmla="*/ 63 h 112"/>
                  <a:gd name="T28" fmla="*/ 64 w 85"/>
                  <a:gd name="T29" fmla="*/ 53 h 112"/>
                  <a:gd name="T30" fmla="*/ 15 w 85"/>
                  <a:gd name="T31" fmla="*/ 13 h 112"/>
                  <a:gd name="T32" fmla="*/ 37 w 85"/>
                  <a:gd name="T33" fmla="*/ 13 h 112"/>
                  <a:gd name="T34" fmla="*/ 54 w 85"/>
                  <a:gd name="T35" fmla="*/ 15 h 112"/>
                  <a:gd name="T36" fmla="*/ 62 w 85"/>
                  <a:gd name="T37" fmla="*/ 21 h 112"/>
                  <a:gd name="T38" fmla="*/ 65 w 85"/>
                  <a:gd name="T39" fmla="*/ 31 h 112"/>
                  <a:gd name="T40" fmla="*/ 62 w 85"/>
                  <a:gd name="T41" fmla="*/ 40 h 112"/>
                  <a:gd name="T42" fmla="*/ 53 w 85"/>
                  <a:gd name="T43" fmla="*/ 46 h 112"/>
                  <a:gd name="T44" fmla="*/ 39 w 85"/>
                  <a:gd name="T45" fmla="*/ 47 h 112"/>
                  <a:gd name="T46" fmla="*/ 15 w 85"/>
                  <a:gd name="T47" fmla="*/ 47 h 112"/>
                  <a:gd name="T48" fmla="*/ 15 w 85"/>
                  <a:gd name="T49" fmla="*/ 13 h 112"/>
                  <a:gd name="T50" fmla="*/ 67 w 85"/>
                  <a:gd name="T51" fmla="*/ 89 h 112"/>
                  <a:gd name="T52" fmla="*/ 61 w 85"/>
                  <a:gd name="T53" fmla="*/ 95 h 112"/>
                  <a:gd name="T54" fmla="*/ 53 w 85"/>
                  <a:gd name="T55" fmla="*/ 99 h 112"/>
                  <a:gd name="T56" fmla="*/ 43 w 85"/>
                  <a:gd name="T57" fmla="*/ 99 h 112"/>
                  <a:gd name="T58" fmla="*/ 15 w 85"/>
                  <a:gd name="T59" fmla="*/ 99 h 112"/>
                  <a:gd name="T60" fmla="*/ 15 w 85"/>
                  <a:gd name="T61" fmla="*/ 61 h 112"/>
                  <a:gd name="T62" fmla="*/ 41 w 85"/>
                  <a:gd name="T63" fmla="*/ 61 h 112"/>
                  <a:gd name="T64" fmla="*/ 57 w 85"/>
                  <a:gd name="T65" fmla="*/ 62 h 112"/>
                  <a:gd name="T66" fmla="*/ 66 w 85"/>
                  <a:gd name="T67" fmla="*/ 69 h 112"/>
                  <a:gd name="T68" fmla="*/ 69 w 85"/>
                  <a:gd name="T69" fmla="*/ 80 h 112"/>
                  <a:gd name="T70" fmla="*/ 67 w 85"/>
                  <a:gd name="T71" fmla="*/ 8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112">
                    <a:moveTo>
                      <a:pt x="64" y="53"/>
                    </a:moveTo>
                    <a:cubicBezTo>
                      <a:pt x="69" y="50"/>
                      <a:pt x="73" y="47"/>
                      <a:pt x="75" y="42"/>
                    </a:cubicBezTo>
                    <a:cubicBezTo>
                      <a:pt x="78" y="38"/>
                      <a:pt x="79" y="34"/>
                      <a:pt x="79" y="29"/>
                    </a:cubicBezTo>
                    <a:cubicBezTo>
                      <a:pt x="79" y="24"/>
                      <a:pt x="78" y="19"/>
                      <a:pt x="75" y="14"/>
                    </a:cubicBezTo>
                    <a:cubicBezTo>
                      <a:pt x="72" y="9"/>
                      <a:pt x="68" y="6"/>
                      <a:pt x="63" y="4"/>
                    </a:cubicBezTo>
                    <a:cubicBezTo>
                      <a:pt x="57" y="1"/>
                      <a:pt x="51" y="0"/>
                      <a:pt x="4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43" y="112"/>
                      <a:pt x="43" y="112"/>
                      <a:pt x="43" y="112"/>
                    </a:cubicBezTo>
                    <a:cubicBezTo>
                      <a:pt x="50" y="112"/>
                      <a:pt x="56" y="112"/>
                      <a:pt x="61" y="110"/>
                    </a:cubicBezTo>
                    <a:cubicBezTo>
                      <a:pt x="66" y="109"/>
                      <a:pt x="70" y="107"/>
                      <a:pt x="73" y="105"/>
                    </a:cubicBezTo>
                    <a:cubicBezTo>
                      <a:pt x="76" y="102"/>
                      <a:pt x="79" y="99"/>
                      <a:pt x="81" y="94"/>
                    </a:cubicBezTo>
                    <a:cubicBezTo>
                      <a:pt x="84" y="90"/>
                      <a:pt x="85" y="85"/>
                      <a:pt x="85" y="80"/>
                    </a:cubicBezTo>
                    <a:cubicBezTo>
                      <a:pt x="85" y="73"/>
                      <a:pt x="83" y="68"/>
                      <a:pt x="79" y="63"/>
                    </a:cubicBezTo>
                    <a:cubicBezTo>
                      <a:pt x="76" y="58"/>
                      <a:pt x="70" y="55"/>
                      <a:pt x="64" y="53"/>
                    </a:cubicBezTo>
                    <a:close/>
                    <a:moveTo>
                      <a:pt x="15" y="13"/>
                    </a:moveTo>
                    <a:cubicBezTo>
                      <a:pt x="37" y="13"/>
                      <a:pt x="37" y="13"/>
                      <a:pt x="37" y="13"/>
                    </a:cubicBezTo>
                    <a:cubicBezTo>
                      <a:pt x="45" y="13"/>
                      <a:pt x="51" y="14"/>
                      <a:pt x="54" y="15"/>
                    </a:cubicBezTo>
                    <a:cubicBezTo>
                      <a:pt x="58" y="16"/>
                      <a:pt x="60" y="18"/>
                      <a:pt x="62" y="21"/>
                    </a:cubicBezTo>
                    <a:cubicBezTo>
                      <a:pt x="64" y="24"/>
                      <a:pt x="65" y="27"/>
                      <a:pt x="65" y="31"/>
                    </a:cubicBezTo>
                    <a:cubicBezTo>
                      <a:pt x="65" y="35"/>
                      <a:pt x="64" y="38"/>
                      <a:pt x="62" y="40"/>
                    </a:cubicBezTo>
                    <a:cubicBezTo>
                      <a:pt x="60" y="43"/>
                      <a:pt x="57" y="45"/>
                      <a:pt x="53" y="46"/>
                    </a:cubicBezTo>
                    <a:cubicBezTo>
                      <a:pt x="50" y="47"/>
                      <a:pt x="46" y="47"/>
                      <a:pt x="39" y="47"/>
                    </a:cubicBezTo>
                    <a:cubicBezTo>
                      <a:pt x="15" y="47"/>
                      <a:pt x="15" y="47"/>
                      <a:pt x="15" y="47"/>
                    </a:cubicBezTo>
                    <a:lnTo>
                      <a:pt x="15" y="13"/>
                    </a:lnTo>
                    <a:close/>
                    <a:moveTo>
                      <a:pt x="67" y="89"/>
                    </a:moveTo>
                    <a:cubicBezTo>
                      <a:pt x="66" y="92"/>
                      <a:pt x="64" y="94"/>
                      <a:pt x="61" y="95"/>
                    </a:cubicBezTo>
                    <a:cubicBezTo>
                      <a:pt x="59" y="97"/>
                      <a:pt x="56" y="98"/>
                      <a:pt x="53" y="99"/>
                    </a:cubicBezTo>
                    <a:cubicBezTo>
                      <a:pt x="51" y="99"/>
                      <a:pt x="48" y="99"/>
                      <a:pt x="43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8" y="61"/>
                      <a:pt x="53" y="61"/>
                      <a:pt x="57" y="62"/>
                    </a:cubicBezTo>
                    <a:cubicBezTo>
                      <a:pt x="61" y="64"/>
                      <a:pt x="64" y="66"/>
                      <a:pt x="66" y="69"/>
                    </a:cubicBezTo>
                    <a:cubicBezTo>
                      <a:pt x="68" y="72"/>
                      <a:pt x="69" y="76"/>
                      <a:pt x="69" y="80"/>
                    </a:cubicBezTo>
                    <a:cubicBezTo>
                      <a:pt x="69" y="83"/>
                      <a:pt x="69" y="87"/>
                      <a:pt x="6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ŝļidé">
                <a:extLst>
                  <a:ext uri="{FF2B5EF4-FFF2-40B4-BE49-F238E27FC236}">
                    <a16:creationId xmlns:a16="http://schemas.microsoft.com/office/drawing/2014/main" id="{C2C0A5B2-3D81-40A2-A74C-C1E812EE7312}"/>
                  </a:ext>
                </a:extLst>
              </p:cNvPr>
              <p:cNvSpPr/>
              <p:nvPr/>
            </p:nvSpPr>
            <p:spPr bwMode="auto">
              <a:xfrm>
                <a:off x="10288841" y="5729878"/>
                <a:ext cx="138113" cy="157163"/>
              </a:xfrm>
              <a:custGeom>
                <a:avLst/>
                <a:gdLst>
                  <a:gd name="T0" fmla="*/ 38 w 75"/>
                  <a:gd name="T1" fmla="*/ 0 h 85"/>
                  <a:gd name="T2" fmla="*/ 10 w 75"/>
                  <a:gd name="T3" fmla="*/ 12 h 85"/>
                  <a:gd name="T4" fmla="*/ 0 w 75"/>
                  <a:gd name="T5" fmla="*/ 43 h 85"/>
                  <a:gd name="T6" fmla="*/ 10 w 75"/>
                  <a:gd name="T7" fmla="*/ 74 h 85"/>
                  <a:gd name="T8" fmla="*/ 38 w 75"/>
                  <a:gd name="T9" fmla="*/ 85 h 85"/>
                  <a:gd name="T10" fmla="*/ 62 w 75"/>
                  <a:gd name="T11" fmla="*/ 78 h 85"/>
                  <a:gd name="T12" fmla="*/ 74 w 75"/>
                  <a:gd name="T13" fmla="*/ 59 h 85"/>
                  <a:gd name="T14" fmla="*/ 60 w 75"/>
                  <a:gd name="T15" fmla="*/ 57 h 85"/>
                  <a:gd name="T16" fmla="*/ 51 w 75"/>
                  <a:gd name="T17" fmla="*/ 70 h 85"/>
                  <a:gd name="T18" fmla="*/ 39 w 75"/>
                  <a:gd name="T19" fmla="*/ 74 h 85"/>
                  <a:gd name="T20" fmla="*/ 22 w 75"/>
                  <a:gd name="T21" fmla="*/ 67 h 85"/>
                  <a:gd name="T22" fmla="*/ 14 w 75"/>
                  <a:gd name="T23" fmla="*/ 46 h 85"/>
                  <a:gd name="T24" fmla="*/ 75 w 75"/>
                  <a:gd name="T25" fmla="*/ 46 h 85"/>
                  <a:gd name="T26" fmla="*/ 75 w 75"/>
                  <a:gd name="T27" fmla="*/ 43 h 85"/>
                  <a:gd name="T28" fmla="*/ 64 w 75"/>
                  <a:gd name="T29" fmla="*/ 11 h 85"/>
                  <a:gd name="T30" fmla="*/ 38 w 75"/>
                  <a:gd name="T31" fmla="*/ 0 h 85"/>
                  <a:gd name="T32" fmla="*/ 15 w 75"/>
                  <a:gd name="T33" fmla="*/ 35 h 85"/>
                  <a:gd name="T34" fmla="*/ 22 w 75"/>
                  <a:gd name="T35" fmla="*/ 18 h 85"/>
                  <a:gd name="T36" fmla="*/ 38 w 75"/>
                  <a:gd name="T37" fmla="*/ 12 h 85"/>
                  <a:gd name="T38" fmla="*/ 55 w 75"/>
                  <a:gd name="T39" fmla="*/ 20 h 85"/>
                  <a:gd name="T40" fmla="*/ 60 w 75"/>
                  <a:gd name="T41" fmla="*/ 35 h 85"/>
                  <a:gd name="T42" fmla="*/ 15 w 75"/>
                  <a:gd name="T43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85">
                    <a:moveTo>
                      <a:pt x="38" y="0"/>
                    </a:moveTo>
                    <a:cubicBezTo>
                      <a:pt x="26" y="0"/>
                      <a:pt x="17" y="4"/>
                      <a:pt x="10" y="12"/>
                    </a:cubicBezTo>
                    <a:cubicBezTo>
                      <a:pt x="3" y="19"/>
                      <a:pt x="0" y="30"/>
                      <a:pt x="0" y="43"/>
                    </a:cubicBezTo>
                    <a:cubicBezTo>
                      <a:pt x="0" y="57"/>
                      <a:pt x="3" y="67"/>
                      <a:pt x="10" y="74"/>
                    </a:cubicBezTo>
                    <a:cubicBezTo>
                      <a:pt x="17" y="81"/>
                      <a:pt x="27" y="85"/>
                      <a:pt x="38" y="85"/>
                    </a:cubicBezTo>
                    <a:cubicBezTo>
                      <a:pt x="48" y="85"/>
                      <a:pt x="56" y="83"/>
                      <a:pt x="62" y="78"/>
                    </a:cubicBezTo>
                    <a:cubicBezTo>
                      <a:pt x="68" y="74"/>
                      <a:pt x="72" y="67"/>
                      <a:pt x="74" y="59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58" y="63"/>
                      <a:pt x="55" y="67"/>
                      <a:pt x="51" y="70"/>
                    </a:cubicBezTo>
                    <a:cubicBezTo>
                      <a:pt x="48" y="73"/>
                      <a:pt x="44" y="74"/>
                      <a:pt x="39" y="74"/>
                    </a:cubicBezTo>
                    <a:cubicBezTo>
                      <a:pt x="32" y="74"/>
                      <a:pt x="26" y="71"/>
                      <a:pt x="22" y="67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5" y="45"/>
                      <a:pt x="75" y="43"/>
                      <a:pt x="75" y="43"/>
                    </a:cubicBezTo>
                    <a:cubicBezTo>
                      <a:pt x="75" y="29"/>
                      <a:pt x="71" y="19"/>
                      <a:pt x="64" y="11"/>
                    </a:cubicBezTo>
                    <a:cubicBezTo>
                      <a:pt x="57" y="4"/>
                      <a:pt x="49" y="0"/>
                      <a:pt x="38" y="0"/>
                    </a:cubicBezTo>
                    <a:close/>
                    <a:moveTo>
                      <a:pt x="15" y="35"/>
                    </a:moveTo>
                    <a:cubicBezTo>
                      <a:pt x="15" y="28"/>
                      <a:pt x="18" y="22"/>
                      <a:pt x="22" y="18"/>
                    </a:cubicBezTo>
                    <a:cubicBezTo>
                      <a:pt x="26" y="14"/>
                      <a:pt x="32" y="12"/>
                      <a:pt x="38" y="12"/>
                    </a:cubicBezTo>
                    <a:cubicBezTo>
                      <a:pt x="45" y="12"/>
                      <a:pt x="51" y="14"/>
                      <a:pt x="55" y="20"/>
                    </a:cubicBezTo>
                    <a:cubicBezTo>
                      <a:pt x="58" y="23"/>
                      <a:pt x="60" y="28"/>
                      <a:pt x="60" y="35"/>
                    </a:cubicBezTo>
                    <a:lnTo>
                      <a:pt x="1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$lidè">
                <a:extLst>
                  <a:ext uri="{FF2B5EF4-FFF2-40B4-BE49-F238E27FC236}">
                    <a16:creationId xmlns:a16="http://schemas.microsoft.com/office/drawing/2014/main" id="{FC3FC222-26D4-4C72-9A10-7FD83C8FC8D0}"/>
                  </a:ext>
                </a:extLst>
              </p:cNvPr>
              <p:cNvSpPr/>
              <p:nvPr/>
            </p:nvSpPr>
            <p:spPr bwMode="auto">
              <a:xfrm>
                <a:off x="10457116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ļiḋé">
                <a:extLst>
                  <a:ext uri="{FF2B5EF4-FFF2-40B4-BE49-F238E27FC236}">
                    <a16:creationId xmlns:a16="http://schemas.microsoft.com/office/drawing/2014/main" id="{969D3C0C-B927-4991-9F64-D7092DD62231}"/>
                  </a:ext>
                </a:extLst>
              </p:cNvPr>
              <p:cNvSpPr/>
              <p:nvPr/>
            </p:nvSpPr>
            <p:spPr bwMode="auto">
              <a:xfrm>
                <a:off x="10457116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ṩḷïḑe">
                <a:extLst>
                  <a:ext uri="{FF2B5EF4-FFF2-40B4-BE49-F238E27FC236}">
                    <a16:creationId xmlns:a16="http://schemas.microsoft.com/office/drawing/2014/main" id="{6FD95646-3D2A-4CFE-9591-59E5B982E047}"/>
                  </a:ext>
                </a:extLst>
              </p:cNvPr>
              <p:cNvSpPr/>
              <p:nvPr/>
            </p:nvSpPr>
            <p:spPr bwMode="auto">
              <a:xfrm>
                <a:off x="10520616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$ḷïḍè">
                <a:extLst>
                  <a:ext uri="{FF2B5EF4-FFF2-40B4-BE49-F238E27FC236}">
                    <a16:creationId xmlns:a16="http://schemas.microsoft.com/office/drawing/2014/main" id="{6702577D-CA6C-4EE6-BA6C-0E7E8B79588C}"/>
                  </a:ext>
                </a:extLst>
              </p:cNvPr>
              <p:cNvSpPr/>
              <p:nvPr/>
            </p:nvSpPr>
            <p:spPr bwMode="auto">
              <a:xfrm>
                <a:off x="10488866" y="5733053"/>
                <a:ext cx="57150" cy="211138"/>
              </a:xfrm>
              <a:custGeom>
                <a:avLst/>
                <a:gdLst>
                  <a:gd name="T0" fmla="*/ 17 w 31"/>
                  <a:gd name="T1" fmla="*/ 85 h 114"/>
                  <a:gd name="T2" fmla="*/ 15 w 31"/>
                  <a:gd name="T3" fmla="*/ 99 h 114"/>
                  <a:gd name="T4" fmla="*/ 9 w 31"/>
                  <a:gd name="T5" fmla="*/ 102 h 114"/>
                  <a:gd name="T6" fmla="*/ 2 w 31"/>
                  <a:gd name="T7" fmla="*/ 101 h 114"/>
                  <a:gd name="T8" fmla="*/ 0 w 31"/>
                  <a:gd name="T9" fmla="*/ 113 h 114"/>
                  <a:gd name="T10" fmla="*/ 11 w 31"/>
                  <a:gd name="T11" fmla="*/ 114 h 114"/>
                  <a:gd name="T12" fmla="*/ 27 w 31"/>
                  <a:gd name="T13" fmla="*/ 107 h 114"/>
                  <a:gd name="T14" fmla="*/ 31 w 31"/>
                  <a:gd name="T15" fmla="*/ 86 h 114"/>
                  <a:gd name="T16" fmla="*/ 31 w 31"/>
                  <a:gd name="T17" fmla="*/ 0 h 114"/>
                  <a:gd name="T18" fmla="*/ 17 w 31"/>
                  <a:gd name="T19" fmla="*/ 0 h 114"/>
                  <a:gd name="T20" fmla="*/ 17 w 31"/>
                  <a:gd name="T21" fmla="*/ 8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14">
                    <a:moveTo>
                      <a:pt x="17" y="85"/>
                    </a:moveTo>
                    <a:cubicBezTo>
                      <a:pt x="17" y="93"/>
                      <a:pt x="17" y="98"/>
                      <a:pt x="15" y="99"/>
                    </a:cubicBezTo>
                    <a:cubicBezTo>
                      <a:pt x="14" y="101"/>
                      <a:pt x="12" y="102"/>
                      <a:pt x="9" y="102"/>
                    </a:cubicBezTo>
                    <a:cubicBezTo>
                      <a:pt x="7" y="102"/>
                      <a:pt x="5" y="102"/>
                      <a:pt x="2" y="101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3" y="114"/>
                      <a:pt x="7" y="114"/>
                      <a:pt x="11" y="114"/>
                    </a:cubicBezTo>
                    <a:cubicBezTo>
                      <a:pt x="18" y="114"/>
                      <a:pt x="24" y="112"/>
                      <a:pt x="27" y="107"/>
                    </a:cubicBezTo>
                    <a:cubicBezTo>
                      <a:pt x="30" y="103"/>
                      <a:pt x="31" y="96"/>
                      <a:pt x="31" y="8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17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ṩliḋé">
                <a:extLst>
                  <a:ext uri="{FF2B5EF4-FFF2-40B4-BE49-F238E27FC236}">
                    <a16:creationId xmlns:a16="http://schemas.microsoft.com/office/drawing/2014/main" id="{CC45905F-ACF1-4793-9788-64BFEACDEAA5}"/>
                  </a:ext>
                </a:extLst>
              </p:cNvPr>
              <p:cNvSpPr/>
              <p:nvPr/>
            </p:nvSpPr>
            <p:spPr bwMode="auto">
              <a:xfrm>
                <a:off x="10585703" y="5675903"/>
                <a:ext cx="25400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sḷiďé">
                <a:extLst>
                  <a:ext uri="{FF2B5EF4-FFF2-40B4-BE49-F238E27FC236}">
                    <a16:creationId xmlns:a16="http://schemas.microsoft.com/office/drawing/2014/main" id="{DA114ABE-3129-425C-8B3F-C1E7019053D8}"/>
                  </a:ext>
                </a:extLst>
              </p:cNvPr>
              <p:cNvSpPr/>
              <p:nvPr/>
            </p:nvSpPr>
            <p:spPr bwMode="auto">
              <a:xfrm>
                <a:off x="10585703" y="5733053"/>
                <a:ext cx="25400" cy="149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ṩļïḍe">
                <a:extLst>
                  <a:ext uri="{FF2B5EF4-FFF2-40B4-BE49-F238E27FC236}">
                    <a16:creationId xmlns:a16="http://schemas.microsoft.com/office/drawing/2014/main" id="{ADFC96C1-8A6E-459B-9BA6-F2525850AC0E}"/>
                  </a:ext>
                </a:extLst>
              </p:cNvPr>
              <p:cNvSpPr/>
              <p:nvPr/>
            </p:nvSpPr>
            <p:spPr bwMode="auto">
              <a:xfrm>
                <a:off x="10649203" y="5729878"/>
                <a:ext cx="122238" cy="152400"/>
              </a:xfrm>
              <a:custGeom>
                <a:avLst/>
                <a:gdLst>
                  <a:gd name="T0" fmla="*/ 65 w 66"/>
                  <a:gd name="T1" fmla="*/ 20 h 83"/>
                  <a:gd name="T2" fmla="*/ 61 w 66"/>
                  <a:gd name="T3" fmla="*/ 10 h 83"/>
                  <a:gd name="T4" fmla="*/ 52 w 66"/>
                  <a:gd name="T5" fmla="*/ 3 h 83"/>
                  <a:gd name="T6" fmla="*/ 38 w 66"/>
                  <a:gd name="T7" fmla="*/ 0 h 83"/>
                  <a:gd name="T8" fmla="*/ 12 w 66"/>
                  <a:gd name="T9" fmla="*/ 14 h 83"/>
                  <a:gd name="T10" fmla="*/ 12 w 66"/>
                  <a:gd name="T11" fmla="*/ 2 h 83"/>
                  <a:gd name="T12" fmla="*/ 0 w 66"/>
                  <a:gd name="T13" fmla="*/ 2 h 83"/>
                  <a:gd name="T14" fmla="*/ 0 w 66"/>
                  <a:gd name="T15" fmla="*/ 83 h 83"/>
                  <a:gd name="T16" fmla="*/ 14 w 66"/>
                  <a:gd name="T17" fmla="*/ 83 h 83"/>
                  <a:gd name="T18" fmla="*/ 14 w 66"/>
                  <a:gd name="T19" fmla="*/ 39 h 83"/>
                  <a:gd name="T20" fmla="*/ 20 w 66"/>
                  <a:gd name="T21" fmla="*/ 18 h 83"/>
                  <a:gd name="T22" fmla="*/ 35 w 66"/>
                  <a:gd name="T23" fmla="*/ 12 h 83"/>
                  <a:gd name="T24" fmla="*/ 45 w 66"/>
                  <a:gd name="T25" fmla="*/ 15 h 83"/>
                  <a:gd name="T26" fmla="*/ 51 w 66"/>
                  <a:gd name="T27" fmla="*/ 21 h 83"/>
                  <a:gd name="T28" fmla="*/ 52 w 66"/>
                  <a:gd name="T29" fmla="*/ 34 h 83"/>
                  <a:gd name="T30" fmla="*/ 52 w 66"/>
                  <a:gd name="T31" fmla="*/ 83 h 83"/>
                  <a:gd name="T32" fmla="*/ 66 w 66"/>
                  <a:gd name="T33" fmla="*/ 83 h 83"/>
                  <a:gd name="T34" fmla="*/ 66 w 66"/>
                  <a:gd name="T35" fmla="*/ 33 h 83"/>
                  <a:gd name="T36" fmla="*/ 65 w 66"/>
                  <a:gd name="T37" fmla="*/ 2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5" y="20"/>
                    </a:moveTo>
                    <a:cubicBezTo>
                      <a:pt x="64" y="16"/>
                      <a:pt x="63" y="13"/>
                      <a:pt x="61" y="10"/>
                    </a:cubicBez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4" y="14"/>
                      <a:pt x="29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í$ľíḍê">
                <a:extLst>
                  <a:ext uri="{FF2B5EF4-FFF2-40B4-BE49-F238E27FC236}">
                    <a16:creationId xmlns:a16="http://schemas.microsoft.com/office/drawing/2014/main" id="{03DFAC5C-9B5E-478D-A317-67D7001C1604}"/>
                  </a:ext>
                </a:extLst>
              </p:cNvPr>
              <p:cNvSpPr/>
              <p:nvPr/>
            </p:nvSpPr>
            <p:spPr bwMode="auto">
              <a:xfrm>
                <a:off x="10800016" y="5729878"/>
                <a:ext cx="133350" cy="214313"/>
              </a:xfrm>
              <a:custGeom>
                <a:avLst/>
                <a:gdLst>
                  <a:gd name="T0" fmla="*/ 59 w 72"/>
                  <a:gd name="T1" fmla="*/ 2 h 116"/>
                  <a:gd name="T2" fmla="*/ 59 w 72"/>
                  <a:gd name="T3" fmla="*/ 12 h 116"/>
                  <a:gd name="T4" fmla="*/ 35 w 72"/>
                  <a:gd name="T5" fmla="*/ 0 h 116"/>
                  <a:gd name="T6" fmla="*/ 16 w 72"/>
                  <a:gd name="T7" fmla="*/ 6 h 116"/>
                  <a:gd name="T8" fmla="*/ 4 w 72"/>
                  <a:gd name="T9" fmla="*/ 21 h 116"/>
                  <a:gd name="T10" fmla="*/ 0 w 72"/>
                  <a:gd name="T11" fmla="*/ 42 h 116"/>
                  <a:gd name="T12" fmla="*/ 9 w 72"/>
                  <a:gd name="T13" fmla="*/ 71 h 116"/>
                  <a:gd name="T14" fmla="*/ 35 w 72"/>
                  <a:gd name="T15" fmla="*/ 83 h 116"/>
                  <a:gd name="T16" fmla="*/ 58 w 72"/>
                  <a:gd name="T17" fmla="*/ 73 h 116"/>
                  <a:gd name="T18" fmla="*/ 57 w 72"/>
                  <a:gd name="T19" fmla="*/ 90 h 116"/>
                  <a:gd name="T20" fmla="*/ 49 w 72"/>
                  <a:gd name="T21" fmla="*/ 101 h 116"/>
                  <a:gd name="T22" fmla="*/ 35 w 72"/>
                  <a:gd name="T23" fmla="*/ 105 h 116"/>
                  <a:gd name="T24" fmla="*/ 21 w 72"/>
                  <a:gd name="T25" fmla="*/ 101 h 116"/>
                  <a:gd name="T26" fmla="*/ 16 w 72"/>
                  <a:gd name="T27" fmla="*/ 92 h 116"/>
                  <a:gd name="T28" fmla="*/ 3 w 72"/>
                  <a:gd name="T29" fmla="*/ 90 h 116"/>
                  <a:gd name="T30" fmla="*/ 11 w 72"/>
                  <a:gd name="T31" fmla="*/ 110 h 116"/>
                  <a:gd name="T32" fmla="*/ 35 w 72"/>
                  <a:gd name="T33" fmla="*/ 116 h 116"/>
                  <a:gd name="T34" fmla="*/ 55 w 72"/>
                  <a:gd name="T35" fmla="*/ 112 h 116"/>
                  <a:gd name="T36" fmla="*/ 68 w 72"/>
                  <a:gd name="T37" fmla="*/ 99 h 116"/>
                  <a:gd name="T38" fmla="*/ 72 w 72"/>
                  <a:gd name="T39" fmla="*/ 72 h 116"/>
                  <a:gd name="T40" fmla="*/ 72 w 72"/>
                  <a:gd name="T41" fmla="*/ 2 h 116"/>
                  <a:gd name="T42" fmla="*/ 59 w 72"/>
                  <a:gd name="T43" fmla="*/ 2 h 116"/>
                  <a:gd name="T44" fmla="*/ 52 w 72"/>
                  <a:gd name="T45" fmla="*/ 65 h 116"/>
                  <a:gd name="T46" fmla="*/ 36 w 72"/>
                  <a:gd name="T47" fmla="*/ 72 h 116"/>
                  <a:gd name="T48" fmla="*/ 20 w 72"/>
                  <a:gd name="T49" fmla="*/ 65 h 116"/>
                  <a:gd name="T50" fmla="*/ 14 w 72"/>
                  <a:gd name="T51" fmla="*/ 41 h 116"/>
                  <a:gd name="T52" fmla="*/ 20 w 72"/>
                  <a:gd name="T53" fmla="*/ 19 h 116"/>
                  <a:gd name="T54" fmla="*/ 36 w 72"/>
                  <a:gd name="T55" fmla="*/ 12 h 116"/>
                  <a:gd name="T56" fmla="*/ 52 w 72"/>
                  <a:gd name="T57" fmla="*/ 19 h 116"/>
                  <a:gd name="T58" fmla="*/ 59 w 72"/>
                  <a:gd name="T59" fmla="*/ 42 h 116"/>
                  <a:gd name="T60" fmla="*/ 52 w 72"/>
                  <a:gd name="T61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116">
                    <a:moveTo>
                      <a:pt x="59" y="2"/>
                    </a:moveTo>
                    <a:cubicBezTo>
                      <a:pt x="59" y="12"/>
                      <a:pt x="59" y="12"/>
                      <a:pt x="59" y="12"/>
                    </a:cubicBezTo>
                    <a:cubicBezTo>
                      <a:pt x="53" y="4"/>
                      <a:pt x="45" y="0"/>
                      <a:pt x="35" y="0"/>
                    </a:cubicBezTo>
                    <a:cubicBezTo>
                      <a:pt x="28" y="0"/>
                      <a:pt x="22" y="2"/>
                      <a:pt x="16" y="6"/>
                    </a:cubicBezTo>
                    <a:cubicBezTo>
                      <a:pt x="11" y="9"/>
                      <a:pt x="7" y="14"/>
                      <a:pt x="4" y="21"/>
                    </a:cubicBezTo>
                    <a:cubicBezTo>
                      <a:pt x="1" y="27"/>
                      <a:pt x="0" y="34"/>
                      <a:pt x="0" y="42"/>
                    </a:cubicBezTo>
                    <a:cubicBezTo>
                      <a:pt x="0" y="53"/>
                      <a:pt x="3" y="63"/>
                      <a:pt x="9" y="71"/>
                    </a:cubicBezTo>
                    <a:cubicBezTo>
                      <a:pt x="15" y="79"/>
                      <a:pt x="24" y="83"/>
                      <a:pt x="35" y="83"/>
                    </a:cubicBezTo>
                    <a:cubicBezTo>
                      <a:pt x="44" y="83"/>
                      <a:pt x="51" y="80"/>
                      <a:pt x="58" y="73"/>
                    </a:cubicBezTo>
                    <a:cubicBezTo>
                      <a:pt x="58" y="82"/>
                      <a:pt x="57" y="88"/>
                      <a:pt x="57" y="90"/>
                    </a:cubicBezTo>
                    <a:cubicBezTo>
                      <a:pt x="55" y="95"/>
                      <a:pt x="53" y="99"/>
                      <a:pt x="49" y="101"/>
                    </a:cubicBezTo>
                    <a:cubicBezTo>
                      <a:pt x="46" y="104"/>
                      <a:pt x="41" y="105"/>
                      <a:pt x="35" y="105"/>
                    </a:cubicBezTo>
                    <a:cubicBezTo>
                      <a:pt x="29" y="105"/>
                      <a:pt x="24" y="104"/>
                      <a:pt x="21" y="101"/>
                    </a:cubicBezTo>
                    <a:cubicBezTo>
                      <a:pt x="18" y="99"/>
                      <a:pt x="17" y="96"/>
                      <a:pt x="16" y="92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9"/>
                      <a:pt x="5" y="105"/>
                      <a:pt x="11" y="110"/>
                    </a:cubicBezTo>
                    <a:cubicBezTo>
                      <a:pt x="17" y="114"/>
                      <a:pt x="25" y="116"/>
                      <a:pt x="35" y="116"/>
                    </a:cubicBezTo>
                    <a:cubicBezTo>
                      <a:pt x="43" y="116"/>
                      <a:pt x="50" y="115"/>
                      <a:pt x="55" y="112"/>
                    </a:cubicBezTo>
                    <a:cubicBezTo>
                      <a:pt x="61" y="109"/>
                      <a:pt x="65" y="104"/>
                      <a:pt x="68" y="99"/>
                    </a:cubicBezTo>
                    <a:cubicBezTo>
                      <a:pt x="70" y="94"/>
                      <a:pt x="72" y="85"/>
                      <a:pt x="72" y="72"/>
                    </a:cubicBezTo>
                    <a:cubicBezTo>
                      <a:pt x="72" y="2"/>
                      <a:pt x="72" y="2"/>
                      <a:pt x="72" y="2"/>
                    </a:cubicBezTo>
                    <a:lnTo>
                      <a:pt x="59" y="2"/>
                    </a:lnTo>
                    <a:close/>
                    <a:moveTo>
                      <a:pt x="52" y="65"/>
                    </a:moveTo>
                    <a:cubicBezTo>
                      <a:pt x="48" y="69"/>
                      <a:pt x="43" y="72"/>
                      <a:pt x="36" y="72"/>
                    </a:cubicBezTo>
                    <a:cubicBezTo>
                      <a:pt x="30" y="72"/>
                      <a:pt x="25" y="69"/>
                      <a:pt x="20" y="65"/>
                    </a:cubicBezTo>
                    <a:cubicBezTo>
                      <a:pt x="16" y="60"/>
                      <a:pt x="14" y="52"/>
                      <a:pt x="14" y="41"/>
                    </a:cubicBezTo>
                    <a:cubicBezTo>
                      <a:pt x="14" y="31"/>
                      <a:pt x="16" y="24"/>
                      <a:pt x="20" y="19"/>
                    </a:cubicBezTo>
                    <a:cubicBezTo>
                      <a:pt x="25" y="14"/>
                      <a:pt x="30" y="12"/>
                      <a:pt x="36" y="12"/>
                    </a:cubicBezTo>
                    <a:cubicBezTo>
                      <a:pt x="42" y="12"/>
                      <a:pt x="48" y="14"/>
                      <a:pt x="52" y="19"/>
                    </a:cubicBezTo>
                    <a:cubicBezTo>
                      <a:pt x="56" y="24"/>
                      <a:pt x="59" y="32"/>
                      <a:pt x="59" y="42"/>
                    </a:cubicBezTo>
                    <a:cubicBezTo>
                      <a:pt x="59" y="52"/>
                      <a:pt x="57" y="60"/>
                      <a:pt x="5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$1ïḍè">
                <a:extLst>
                  <a:ext uri="{FF2B5EF4-FFF2-40B4-BE49-F238E27FC236}">
                    <a16:creationId xmlns:a16="http://schemas.microsoft.com/office/drawing/2014/main" id="{0851D24E-19B1-4490-A9BB-21B838F34441}"/>
                  </a:ext>
                </a:extLst>
              </p:cNvPr>
              <p:cNvSpPr/>
              <p:nvPr/>
            </p:nvSpPr>
            <p:spPr bwMode="auto">
              <a:xfrm>
                <a:off x="5231066" y="5675903"/>
                <a:ext cx="161925" cy="211138"/>
              </a:xfrm>
              <a:custGeom>
                <a:avLst/>
                <a:gdLst>
                  <a:gd name="T0" fmla="*/ 73 w 88"/>
                  <a:gd name="T1" fmla="*/ 65 h 114"/>
                  <a:gd name="T2" fmla="*/ 66 w 88"/>
                  <a:gd name="T3" fmla="*/ 93 h 114"/>
                  <a:gd name="T4" fmla="*/ 43 w 88"/>
                  <a:gd name="T5" fmla="*/ 101 h 114"/>
                  <a:gd name="T6" fmla="*/ 27 w 88"/>
                  <a:gd name="T7" fmla="*/ 97 h 114"/>
                  <a:gd name="T8" fmla="*/ 17 w 88"/>
                  <a:gd name="T9" fmla="*/ 86 h 114"/>
                  <a:gd name="T10" fmla="*/ 15 w 88"/>
                  <a:gd name="T11" fmla="*/ 65 h 114"/>
                  <a:gd name="T12" fmla="*/ 15 w 88"/>
                  <a:gd name="T13" fmla="*/ 0 h 114"/>
                  <a:gd name="T14" fmla="*/ 0 w 88"/>
                  <a:gd name="T15" fmla="*/ 0 h 114"/>
                  <a:gd name="T16" fmla="*/ 0 w 88"/>
                  <a:gd name="T17" fmla="*/ 65 h 114"/>
                  <a:gd name="T18" fmla="*/ 4 w 88"/>
                  <a:gd name="T19" fmla="*/ 93 h 114"/>
                  <a:gd name="T20" fmla="*/ 18 w 88"/>
                  <a:gd name="T21" fmla="*/ 109 h 114"/>
                  <a:gd name="T22" fmla="*/ 44 w 88"/>
                  <a:gd name="T23" fmla="*/ 114 h 114"/>
                  <a:gd name="T24" fmla="*/ 70 w 88"/>
                  <a:gd name="T25" fmla="*/ 108 h 114"/>
                  <a:gd name="T26" fmla="*/ 84 w 88"/>
                  <a:gd name="T27" fmla="*/ 92 h 114"/>
                  <a:gd name="T28" fmla="*/ 88 w 88"/>
                  <a:gd name="T29" fmla="*/ 65 h 114"/>
                  <a:gd name="T30" fmla="*/ 88 w 88"/>
                  <a:gd name="T31" fmla="*/ 0 h 114"/>
                  <a:gd name="T32" fmla="*/ 73 w 88"/>
                  <a:gd name="T33" fmla="*/ 0 h 114"/>
                  <a:gd name="T34" fmla="*/ 73 w 88"/>
                  <a:gd name="T35" fmla="*/ 6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" h="114">
                    <a:moveTo>
                      <a:pt x="73" y="65"/>
                    </a:moveTo>
                    <a:cubicBezTo>
                      <a:pt x="73" y="79"/>
                      <a:pt x="71" y="88"/>
                      <a:pt x="66" y="93"/>
                    </a:cubicBezTo>
                    <a:cubicBezTo>
                      <a:pt x="62" y="98"/>
                      <a:pt x="54" y="101"/>
                      <a:pt x="43" y="101"/>
                    </a:cubicBezTo>
                    <a:cubicBezTo>
                      <a:pt x="37" y="101"/>
                      <a:pt x="31" y="100"/>
                      <a:pt x="27" y="97"/>
                    </a:cubicBezTo>
                    <a:cubicBezTo>
                      <a:pt x="22" y="95"/>
                      <a:pt x="19" y="91"/>
                      <a:pt x="17" y="86"/>
                    </a:cubicBezTo>
                    <a:cubicBezTo>
                      <a:pt x="16" y="82"/>
                      <a:pt x="15" y="75"/>
                      <a:pt x="15" y="6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77"/>
                      <a:pt x="1" y="86"/>
                      <a:pt x="4" y="93"/>
                    </a:cubicBezTo>
                    <a:cubicBezTo>
                      <a:pt x="7" y="100"/>
                      <a:pt x="12" y="105"/>
                      <a:pt x="18" y="109"/>
                    </a:cubicBezTo>
                    <a:cubicBezTo>
                      <a:pt x="25" y="112"/>
                      <a:pt x="34" y="114"/>
                      <a:pt x="44" y="114"/>
                    </a:cubicBezTo>
                    <a:cubicBezTo>
                      <a:pt x="55" y="114"/>
                      <a:pt x="64" y="112"/>
                      <a:pt x="70" y="108"/>
                    </a:cubicBezTo>
                    <a:cubicBezTo>
                      <a:pt x="77" y="104"/>
                      <a:pt x="82" y="98"/>
                      <a:pt x="84" y="92"/>
                    </a:cubicBezTo>
                    <a:cubicBezTo>
                      <a:pt x="87" y="85"/>
                      <a:pt x="88" y="76"/>
                      <a:pt x="88" y="6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73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ļîḑê">
                <a:extLst>
                  <a:ext uri="{FF2B5EF4-FFF2-40B4-BE49-F238E27FC236}">
                    <a16:creationId xmlns:a16="http://schemas.microsoft.com/office/drawing/2014/main" id="{8D3A039B-76F2-4549-9245-962A74FDF138}"/>
                  </a:ext>
                </a:extLst>
              </p:cNvPr>
              <p:cNvSpPr/>
              <p:nvPr/>
            </p:nvSpPr>
            <p:spPr bwMode="auto">
              <a:xfrm>
                <a:off x="5435853" y="5729878"/>
                <a:ext cx="120650" cy="152400"/>
              </a:xfrm>
              <a:custGeom>
                <a:avLst/>
                <a:gdLst>
                  <a:gd name="T0" fmla="*/ 61 w 66"/>
                  <a:gd name="T1" fmla="*/ 10 h 83"/>
                  <a:gd name="T2" fmla="*/ 52 w 66"/>
                  <a:gd name="T3" fmla="*/ 3 h 83"/>
                  <a:gd name="T4" fmla="*/ 38 w 66"/>
                  <a:gd name="T5" fmla="*/ 0 h 83"/>
                  <a:gd name="T6" fmla="*/ 12 w 66"/>
                  <a:gd name="T7" fmla="*/ 14 h 83"/>
                  <a:gd name="T8" fmla="*/ 12 w 66"/>
                  <a:gd name="T9" fmla="*/ 2 h 83"/>
                  <a:gd name="T10" fmla="*/ 0 w 66"/>
                  <a:gd name="T11" fmla="*/ 2 h 83"/>
                  <a:gd name="T12" fmla="*/ 0 w 66"/>
                  <a:gd name="T13" fmla="*/ 83 h 83"/>
                  <a:gd name="T14" fmla="*/ 14 w 66"/>
                  <a:gd name="T15" fmla="*/ 83 h 83"/>
                  <a:gd name="T16" fmla="*/ 14 w 66"/>
                  <a:gd name="T17" fmla="*/ 39 h 83"/>
                  <a:gd name="T18" fmla="*/ 20 w 66"/>
                  <a:gd name="T19" fmla="*/ 18 h 83"/>
                  <a:gd name="T20" fmla="*/ 35 w 66"/>
                  <a:gd name="T21" fmla="*/ 12 h 83"/>
                  <a:gd name="T22" fmla="*/ 45 w 66"/>
                  <a:gd name="T23" fmla="*/ 15 h 83"/>
                  <a:gd name="T24" fmla="*/ 51 w 66"/>
                  <a:gd name="T25" fmla="*/ 21 h 83"/>
                  <a:gd name="T26" fmla="*/ 52 w 66"/>
                  <a:gd name="T27" fmla="*/ 34 h 83"/>
                  <a:gd name="T28" fmla="*/ 52 w 66"/>
                  <a:gd name="T29" fmla="*/ 83 h 83"/>
                  <a:gd name="T30" fmla="*/ 66 w 66"/>
                  <a:gd name="T31" fmla="*/ 83 h 83"/>
                  <a:gd name="T32" fmla="*/ 66 w 66"/>
                  <a:gd name="T33" fmla="*/ 33 h 83"/>
                  <a:gd name="T34" fmla="*/ 65 w 66"/>
                  <a:gd name="T35" fmla="*/ 20 h 83"/>
                  <a:gd name="T36" fmla="*/ 61 w 66"/>
                  <a:gd name="T37" fmla="*/ 1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6" h="83">
                    <a:moveTo>
                      <a:pt x="61" y="10"/>
                    </a:moveTo>
                    <a:cubicBezTo>
                      <a:pt x="59" y="7"/>
                      <a:pt x="56" y="5"/>
                      <a:pt x="52" y="3"/>
                    </a:cubicBezTo>
                    <a:cubicBezTo>
                      <a:pt x="48" y="1"/>
                      <a:pt x="43" y="0"/>
                      <a:pt x="38" y="0"/>
                    </a:cubicBezTo>
                    <a:cubicBezTo>
                      <a:pt x="27" y="0"/>
                      <a:pt x="18" y="5"/>
                      <a:pt x="12" y="1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29"/>
                      <a:pt x="16" y="21"/>
                      <a:pt x="20" y="18"/>
                    </a:cubicBezTo>
                    <a:cubicBezTo>
                      <a:pt x="25" y="14"/>
                      <a:pt x="30" y="12"/>
                      <a:pt x="35" y="12"/>
                    </a:cubicBezTo>
                    <a:cubicBezTo>
                      <a:pt x="39" y="12"/>
                      <a:pt x="42" y="13"/>
                      <a:pt x="45" y="15"/>
                    </a:cubicBezTo>
                    <a:cubicBezTo>
                      <a:pt x="48" y="16"/>
                      <a:pt x="50" y="19"/>
                      <a:pt x="51" y="21"/>
                    </a:cubicBezTo>
                    <a:cubicBezTo>
                      <a:pt x="52" y="24"/>
                      <a:pt x="52" y="28"/>
                      <a:pt x="52" y="34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27"/>
                      <a:pt x="66" y="23"/>
                      <a:pt x="65" y="20"/>
                    </a:cubicBezTo>
                    <a:cubicBezTo>
                      <a:pt x="65" y="16"/>
                      <a:pt x="63" y="13"/>
                      <a:pt x="6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8" name="矩形 127">
            <a:extLst>
              <a:ext uri="{FF2B5EF4-FFF2-40B4-BE49-F238E27FC236}">
                <a16:creationId xmlns:a16="http://schemas.microsoft.com/office/drawing/2014/main" id="{BAAA0B67-0E99-4DB0-8C0F-D3758C6E4045}"/>
              </a:ext>
            </a:extLst>
          </p:cNvPr>
          <p:cNvSpPr/>
          <p:nvPr userDrawn="1"/>
        </p:nvSpPr>
        <p:spPr>
          <a:xfrm>
            <a:off x="12086026" y="319741"/>
            <a:ext cx="119763" cy="274912"/>
          </a:xfrm>
          <a:prstGeom prst="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8B4D3C-ED69-41B9-B2D2-9A5574B1B1FA}"/>
              </a:ext>
            </a:extLst>
          </p:cNvPr>
          <p:cNvSpPr/>
          <p:nvPr userDrawn="1"/>
        </p:nvSpPr>
        <p:spPr>
          <a:xfrm>
            <a:off x="315686" y="-108856"/>
            <a:ext cx="130728" cy="847024"/>
          </a:xfrm>
          <a:prstGeom prst="rect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35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-图片 14">
            <a:extLst>
              <a:ext uri="{FF2B5EF4-FFF2-40B4-BE49-F238E27FC236}">
                <a16:creationId xmlns:a16="http://schemas.microsoft.com/office/drawing/2014/main" id="{27EECF4E-CAC4-4E3A-ABB0-588B6940BC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7" name="PA-椭圆 7">
            <a:extLst>
              <a:ext uri="{FF2B5EF4-FFF2-40B4-BE49-F238E27FC236}">
                <a16:creationId xmlns:a16="http://schemas.microsoft.com/office/drawing/2014/main" id="{05825625-E8F0-4750-9899-61F410E699C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0CC49E-0B3C-406D-A6BC-0911365D4D0C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A476707-2636-4290-BA3D-DEA1C3D04050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8" name="îS1îḋé">
                <a:extLst>
                  <a:ext uri="{FF2B5EF4-FFF2-40B4-BE49-F238E27FC236}">
                    <a16:creationId xmlns:a16="http://schemas.microsoft.com/office/drawing/2014/main" id="{A1C5C7C8-F78D-4A1F-8AFD-5D8DB4157A32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ṣḷïďé">
                <a:extLst>
                  <a:ext uri="{FF2B5EF4-FFF2-40B4-BE49-F238E27FC236}">
                    <a16:creationId xmlns:a16="http://schemas.microsoft.com/office/drawing/2014/main" id="{F31CA048-6ACD-42B3-84CE-044808C085E5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6B89AC6-31E2-4FF1-9F6E-2897162A0C7B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11" name="ïś1íďê">
                <a:extLst>
                  <a:ext uri="{FF2B5EF4-FFF2-40B4-BE49-F238E27FC236}">
                    <a16:creationId xmlns:a16="http://schemas.microsoft.com/office/drawing/2014/main" id="{5CF34E0E-7DA0-4CF4-AC10-5AE0A816824B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ṩḻîḓé">
                <a:extLst>
                  <a:ext uri="{FF2B5EF4-FFF2-40B4-BE49-F238E27FC236}">
                    <a16:creationId xmlns:a16="http://schemas.microsoft.com/office/drawing/2014/main" id="{2CC65616-8ADC-43BE-BF84-B87C3966C2CE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šḷïḓe">
                <a:extLst>
                  <a:ext uri="{FF2B5EF4-FFF2-40B4-BE49-F238E27FC236}">
                    <a16:creationId xmlns:a16="http://schemas.microsoft.com/office/drawing/2014/main" id="{6C2321AF-9470-44E4-8EB2-576BAE917798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$ľíḍe">
                <a:extLst>
                  <a:ext uri="{FF2B5EF4-FFF2-40B4-BE49-F238E27FC236}">
                    <a16:creationId xmlns:a16="http://schemas.microsoft.com/office/drawing/2014/main" id="{2C0ECF58-C699-42D1-8838-A5026A69249A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$ḻîḑe">
                <a:extLst>
                  <a:ext uri="{FF2B5EF4-FFF2-40B4-BE49-F238E27FC236}">
                    <a16:creationId xmlns:a16="http://schemas.microsoft.com/office/drawing/2014/main" id="{2F05D72F-FB34-4504-B96C-9C4F7D37E04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şḻíḍe">
                <a:extLst>
                  <a:ext uri="{FF2B5EF4-FFF2-40B4-BE49-F238E27FC236}">
                    <a16:creationId xmlns:a16="http://schemas.microsoft.com/office/drawing/2014/main" id="{6813226B-7D68-49C6-B9EF-4DE00EE7C58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ṩľíḑè">
                <a:extLst>
                  <a:ext uri="{FF2B5EF4-FFF2-40B4-BE49-F238E27FC236}">
                    <a16:creationId xmlns:a16="http://schemas.microsoft.com/office/drawing/2014/main" id="{A1628B75-48DD-4457-B15C-51EABC1D2DA5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ḷïḓê">
                <a:extLst>
                  <a:ext uri="{FF2B5EF4-FFF2-40B4-BE49-F238E27FC236}">
                    <a16:creationId xmlns:a16="http://schemas.microsoft.com/office/drawing/2014/main" id="{B88791A9-FC3F-47C8-9581-0B6611D1AE42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îḓé">
                <a:extLst>
                  <a:ext uri="{FF2B5EF4-FFF2-40B4-BE49-F238E27FC236}">
                    <a16:creationId xmlns:a16="http://schemas.microsoft.com/office/drawing/2014/main" id="{17911247-4645-4453-A339-E5B07370B111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ṧľîḋé">
                <a:extLst>
                  <a:ext uri="{FF2B5EF4-FFF2-40B4-BE49-F238E27FC236}">
                    <a16:creationId xmlns:a16="http://schemas.microsoft.com/office/drawing/2014/main" id="{D19C0AFE-1F47-483A-8762-4C3C0F22655C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$ḻïḑê">
                <a:extLst>
                  <a:ext uri="{FF2B5EF4-FFF2-40B4-BE49-F238E27FC236}">
                    <a16:creationId xmlns:a16="http://schemas.microsoft.com/office/drawing/2014/main" id="{7E3B94E2-76BC-4802-BA97-B4C3354BE5E7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ṧlíḍe">
                <a:extLst>
                  <a:ext uri="{FF2B5EF4-FFF2-40B4-BE49-F238E27FC236}">
                    <a16:creationId xmlns:a16="http://schemas.microsoft.com/office/drawing/2014/main" id="{5E6A250E-E93D-4FE9-9F65-8E6264C82F85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ľîḓê">
                <a:extLst>
                  <a:ext uri="{FF2B5EF4-FFF2-40B4-BE49-F238E27FC236}">
                    <a16:creationId xmlns:a16="http://schemas.microsoft.com/office/drawing/2014/main" id="{923F3557-B911-460C-8B7F-FF2C7A1747D6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líḑe">
                <a:extLst>
                  <a:ext uri="{FF2B5EF4-FFF2-40B4-BE49-F238E27FC236}">
                    <a16:creationId xmlns:a16="http://schemas.microsoft.com/office/drawing/2014/main" id="{DE1C7F6C-7248-46CD-AC43-04C7BF8559BB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ḻide">
                <a:extLst>
                  <a:ext uri="{FF2B5EF4-FFF2-40B4-BE49-F238E27FC236}">
                    <a16:creationId xmlns:a16="http://schemas.microsoft.com/office/drawing/2014/main" id="{06318CE3-320F-4E01-8A5A-24AA283A8BAF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ṣlîḋè">
                <a:extLst>
                  <a:ext uri="{FF2B5EF4-FFF2-40B4-BE49-F238E27FC236}">
                    <a16:creationId xmlns:a16="http://schemas.microsoft.com/office/drawing/2014/main" id="{0FF37DC1-316E-4D44-969D-2397E2ED4DBE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1ïḑe">
                <a:extLst>
                  <a:ext uri="{FF2B5EF4-FFF2-40B4-BE49-F238E27FC236}">
                    <a16:creationId xmlns:a16="http://schemas.microsoft.com/office/drawing/2014/main" id="{8003D131-023B-434B-9683-9A51C9EE3EC3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ḷîde">
                <a:extLst>
                  <a:ext uri="{FF2B5EF4-FFF2-40B4-BE49-F238E27FC236}">
                    <a16:creationId xmlns:a16="http://schemas.microsoft.com/office/drawing/2014/main" id="{7EAEDD00-7CF3-47C2-88BF-671BB5B08CAD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S1îḍé">
                <a:extLst>
                  <a:ext uri="{FF2B5EF4-FFF2-40B4-BE49-F238E27FC236}">
                    <a16:creationId xmlns:a16="http://schemas.microsoft.com/office/drawing/2014/main" id="{7EF225B5-B586-4119-8A96-06001D235744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ṧļïḋè">
                <a:extLst>
                  <a:ext uri="{FF2B5EF4-FFF2-40B4-BE49-F238E27FC236}">
                    <a16:creationId xmlns:a16="http://schemas.microsoft.com/office/drawing/2014/main" id="{C36A892A-BE7B-4AB7-94A0-7B7AECFD31B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ṡḷiḋé">
                <a:extLst>
                  <a:ext uri="{FF2B5EF4-FFF2-40B4-BE49-F238E27FC236}">
                    <a16:creationId xmlns:a16="http://schemas.microsoft.com/office/drawing/2014/main" id="{99DA7CC0-7E42-4946-9F8D-5D56785749BB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şļiḋe">
                <a:extLst>
                  <a:ext uri="{FF2B5EF4-FFF2-40B4-BE49-F238E27FC236}">
                    <a16:creationId xmlns:a16="http://schemas.microsoft.com/office/drawing/2014/main" id="{B12D97FD-E3B6-43A6-BA23-49C3C68A6F38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ś1iḓê">
                <a:extLst>
                  <a:ext uri="{FF2B5EF4-FFF2-40B4-BE49-F238E27FC236}">
                    <a16:creationId xmlns:a16="http://schemas.microsoft.com/office/drawing/2014/main" id="{5DA09746-DF46-41F8-BCAB-28B4B4CA1977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ş1ïḓe">
                <a:extLst>
                  <a:ext uri="{FF2B5EF4-FFF2-40B4-BE49-F238E27FC236}">
                    <a16:creationId xmlns:a16="http://schemas.microsoft.com/office/drawing/2014/main" id="{7FBD51BC-E51E-43CD-B8B3-2677D2D86CED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ṩlîḋè">
                <a:extLst>
                  <a:ext uri="{FF2B5EF4-FFF2-40B4-BE49-F238E27FC236}">
                    <a16:creationId xmlns:a16="http://schemas.microsoft.com/office/drawing/2014/main" id="{365DEF78-B44E-458F-B9DE-9BC31A2DD9E6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ľîďe">
                <a:extLst>
                  <a:ext uri="{FF2B5EF4-FFF2-40B4-BE49-F238E27FC236}">
                    <a16:creationId xmlns:a16="http://schemas.microsoft.com/office/drawing/2014/main" id="{25D73AD2-C09D-42F1-8AF8-78E080EB7D18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śļiḓe">
                <a:extLst>
                  <a:ext uri="{FF2B5EF4-FFF2-40B4-BE49-F238E27FC236}">
                    <a16:creationId xmlns:a16="http://schemas.microsoft.com/office/drawing/2014/main" id="{6965F445-19C6-4FE6-9694-D642281D8D05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ḷïďe">
                <a:extLst>
                  <a:ext uri="{FF2B5EF4-FFF2-40B4-BE49-F238E27FC236}">
                    <a16:creationId xmlns:a16="http://schemas.microsoft.com/office/drawing/2014/main" id="{3E04CF45-733E-4A16-ABB7-9634F371EC69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śḻîḍe">
                <a:extLst>
                  <a:ext uri="{FF2B5EF4-FFF2-40B4-BE49-F238E27FC236}">
                    <a16:creationId xmlns:a16="http://schemas.microsoft.com/office/drawing/2014/main" id="{F6B0F0B1-304B-4DEB-8DBD-B44C95BBCBA7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$ļîḋê">
                <a:extLst>
                  <a:ext uri="{FF2B5EF4-FFF2-40B4-BE49-F238E27FC236}">
                    <a16:creationId xmlns:a16="http://schemas.microsoft.com/office/drawing/2014/main" id="{F04C9F07-BBCA-43DF-9BA3-D5DB742B5804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ṩḷiḋé">
                <a:extLst>
                  <a:ext uri="{FF2B5EF4-FFF2-40B4-BE49-F238E27FC236}">
                    <a16:creationId xmlns:a16="http://schemas.microsoft.com/office/drawing/2014/main" id="{6BF9AD21-2A37-4BB2-9E3D-2AC9856835B7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sľïďé">
                <a:extLst>
                  <a:ext uri="{FF2B5EF4-FFF2-40B4-BE49-F238E27FC236}">
                    <a16:creationId xmlns:a16="http://schemas.microsoft.com/office/drawing/2014/main" id="{572A9C3C-F4E8-46C0-9B9F-C735C0A8A7BD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śliḋé">
                <a:extLst>
                  <a:ext uri="{FF2B5EF4-FFF2-40B4-BE49-F238E27FC236}">
                    <a16:creationId xmlns:a16="http://schemas.microsoft.com/office/drawing/2014/main" id="{DD83BD08-02DF-45AD-9BF3-FEF4BC540349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ļiďê">
                <a:extLst>
                  <a:ext uri="{FF2B5EF4-FFF2-40B4-BE49-F238E27FC236}">
                    <a16:creationId xmlns:a16="http://schemas.microsoft.com/office/drawing/2014/main" id="{06021843-EA89-493E-8135-479F150077B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Sliḋé">
                <a:extLst>
                  <a:ext uri="{FF2B5EF4-FFF2-40B4-BE49-F238E27FC236}">
                    <a16:creationId xmlns:a16="http://schemas.microsoft.com/office/drawing/2014/main" id="{223E08C4-F4FA-4E47-84C9-5DE3EDE7C7FC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1îḑè">
                <a:extLst>
                  <a:ext uri="{FF2B5EF4-FFF2-40B4-BE49-F238E27FC236}">
                    <a16:creationId xmlns:a16="http://schemas.microsoft.com/office/drawing/2014/main" id="{7F3B8BD7-6DB5-47AF-8BC4-59D4643A42BB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ḻiḋê">
                <a:extLst>
                  <a:ext uri="{FF2B5EF4-FFF2-40B4-BE49-F238E27FC236}">
                    <a16:creationId xmlns:a16="http://schemas.microsoft.com/office/drawing/2014/main" id="{6FB3BC62-9673-40E4-BE0F-3816A6077644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îṧľíḍe">
                <a:extLst>
                  <a:ext uri="{FF2B5EF4-FFF2-40B4-BE49-F238E27FC236}">
                    <a16:creationId xmlns:a16="http://schemas.microsoft.com/office/drawing/2014/main" id="{46A41205-7A3D-4F9D-9A9A-E5754A7BF566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ṩḻiḍe">
                <a:extLst>
                  <a:ext uri="{FF2B5EF4-FFF2-40B4-BE49-F238E27FC236}">
                    <a16:creationId xmlns:a16="http://schemas.microsoft.com/office/drawing/2014/main" id="{C6286387-C0E7-44C8-A445-D375B1E73EDA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śļïḓè">
                <a:extLst>
                  <a:ext uri="{FF2B5EF4-FFF2-40B4-BE49-F238E27FC236}">
                    <a16:creationId xmlns:a16="http://schemas.microsoft.com/office/drawing/2014/main" id="{FDBDE9FD-8283-4ECF-851F-51D2F763E92E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ṩḻîde">
                <a:extLst>
                  <a:ext uri="{FF2B5EF4-FFF2-40B4-BE49-F238E27FC236}">
                    <a16:creationId xmlns:a16="http://schemas.microsoft.com/office/drawing/2014/main" id="{A397EDCF-7E0C-41B5-94E6-3BF6833642D4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ŝḷïḓê">
                <a:extLst>
                  <a:ext uri="{FF2B5EF4-FFF2-40B4-BE49-F238E27FC236}">
                    <a16:creationId xmlns:a16="http://schemas.microsoft.com/office/drawing/2014/main" id="{403E54D5-E268-47FF-BE97-C326B9CFDC5B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şḷîḑe">
                <a:extLst>
                  <a:ext uri="{FF2B5EF4-FFF2-40B4-BE49-F238E27FC236}">
                    <a16:creationId xmlns:a16="http://schemas.microsoft.com/office/drawing/2014/main" id="{ED881F5E-B5A5-4983-BC6D-AF1128AC48D6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îşḷïḋê">
                <a:extLst>
                  <a:ext uri="{FF2B5EF4-FFF2-40B4-BE49-F238E27FC236}">
                    <a16:creationId xmlns:a16="http://schemas.microsoft.com/office/drawing/2014/main" id="{B2D59391-2CA3-45D4-8036-C5C563BDBAFC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lïḍè">
                <a:extLst>
                  <a:ext uri="{FF2B5EF4-FFF2-40B4-BE49-F238E27FC236}">
                    <a16:creationId xmlns:a16="http://schemas.microsoft.com/office/drawing/2014/main" id="{17A83BF0-9773-4667-9BDE-7E377BC40CAB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ṩḷîḓê">
                <a:extLst>
                  <a:ext uri="{FF2B5EF4-FFF2-40B4-BE49-F238E27FC236}">
                    <a16:creationId xmlns:a16="http://schemas.microsoft.com/office/drawing/2014/main" id="{4E5AAB51-A7BB-4880-856B-7BB07C71C616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ďé">
                <a:extLst>
                  <a:ext uri="{FF2B5EF4-FFF2-40B4-BE49-F238E27FC236}">
                    <a16:creationId xmlns:a16="http://schemas.microsoft.com/office/drawing/2014/main" id="{24C15E0F-FCAC-4E7B-ADC3-34BDEB1AA708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Sḷiḋè">
                <a:extLst>
                  <a:ext uri="{FF2B5EF4-FFF2-40B4-BE49-F238E27FC236}">
                    <a16:creationId xmlns:a16="http://schemas.microsoft.com/office/drawing/2014/main" id="{FBF3B296-E15E-4314-9CD8-A9F087CE309B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ṣḷíḋé">
                <a:extLst>
                  <a:ext uri="{FF2B5EF4-FFF2-40B4-BE49-F238E27FC236}">
                    <a16:creationId xmlns:a16="http://schemas.microsoft.com/office/drawing/2014/main" id="{9ECCE080-72AB-4958-B36D-3C566E0D3D8F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ṩliďè">
                <a:extLst>
                  <a:ext uri="{FF2B5EF4-FFF2-40B4-BE49-F238E27FC236}">
                    <a16:creationId xmlns:a16="http://schemas.microsoft.com/office/drawing/2014/main" id="{29E88470-1DA4-4149-8F77-3CD8869B96D6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ṧlíḋè">
                <a:extLst>
                  <a:ext uri="{FF2B5EF4-FFF2-40B4-BE49-F238E27FC236}">
                    <a16:creationId xmlns:a16="http://schemas.microsoft.com/office/drawing/2014/main" id="{229883F7-31C5-463D-A1EA-E079B83C1519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slïḓè">
                <a:extLst>
                  <a:ext uri="{FF2B5EF4-FFF2-40B4-BE49-F238E27FC236}">
                    <a16:creationId xmlns:a16="http://schemas.microsoft.com/office/drawing/2014/main" id="{AF4BDE7C-400E-4DEB-9823-13A280C601BD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íṥ1iḍe">
                <a:extLst>
                  <a:ext uri="{FF2B5EF4-FFF2-40B4-BE49-F238E27FC236}">
                    <a16:creationId xmlns:a16="http://schemas.microsoft.com/office/drawing/2014/main" id="{6AD5AFA9-DF6D-4224-AF4F-1B77102862B2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ṥľîḋé">
                <a:extLst>
                  <a:ext uri="{FF2B5EF4-FFF2-40B4-BE49-F238E27FC236}">
                    <a16:creationId xmlns:a16="http://schemas.microsoft.com/office/drawing/2014/main" id="{14AC23F0-33FC-453A-8A8B-9801AFBB4CA1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îślidè">
                <a:extLst>
                  <a:ext uri="{FF2B5EF4-FFF2-40B4-BE49-F238E27FC236}">
                    <a16:creationId xmlns:a16="http://schemas.microsoft.com/office/drawing/2014/main" id="{9403AE10-56CA-4179-BDD3-6EA8A11E67B6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ŝ1ide">
                <a:extLst>
                  <a:ext uri="{FF2B5EF4-FFF2-40B4-BE49-F238E27FC236}">
                    <a16:creationId xmlns:a16="http://schemas.microsoft.com/office/drawing/2014/main" id="{256EE918-B78A-4C11-A570-1BD6C232EEF1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í$ḻíde">
                <a:extLst>
                  <a:ext uri="{FF2B5EF4-FFF2-40B4-BE49-F238E27FC236}">
                    <a16:creationId xmlns:a16="http://schemas.microsoft.com/office/drawing/2014/main" id="{BE91CB21-4767-4A02-A04A-B0DE5B4E281E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1555615-097A-462F-B11F-394466581F39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71" name="ïṩļîḑê">
              <a:extLst>
                <a:ext uri="{FF2B5EF4-FFF2-40B4-BE49-F238E27FC236}">
                  <a16:creationId xmlns:a16="http://schemas.microsoft.com/office/drawing/2014/main" id="{33B57B95-8018-41FB-84AC-E5127B9702C0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şḷïḍe">
              <a:extLst>
                <a:ext uri="{FF2B5EF4-FFF2-40B4-BE49-F238E27FC236}">
                  <a16:creationId xmlns:a16="http://schemas.microsoft.com/office/drawing/2014/main" id="{4998294E-6BCB-4BD4-8114-2C218D35FCC7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ļíďe">
              <a:extLst>
                <a:ext uri="{FF2B5EF4-FFF2-40B4-BE49-F238E27FC236}">
                  <a16:creationId xmlns:a16="http://schemas.microsoft.com/office/drawing/2014/main" id="{837EB1CF-14B5-4C97-8831-51D740136A1C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ŝļïḓè">
              <a:extLst>
                <a:ext uri="{FF2B5EF4-FFF2-40B4-BE49-F238E27FC236}">
                  <a16:creationId xmlns:a16="http://schemas.microsoft.com/office/drawing/2014/main" id="{F7698DE5-6E17-4A76-A86E-17DD6E256A87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s1îḋè">
              <a:extLst>
                <a:ext uri="{FF2B5EF4-FFF2-40B4-BE49-F238E27FC236}">
                  <a16:creationId xmlns:a16="http://schemas.microsoft.com/office/drawing/2014/main" id="{3865C9F5-39A6-4866-8F32-A0EA8FA20226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š1ïdè">
              <a:extLst>
                <a:ext uri="{FF2B5EF4-FFF2-40B4-BE49-F238E27FC236}">
                  <a16:creationId xmlns:a16="http://schemas.microsoft.com/office/drawing/2014/main" id="{34DB1CBE-502E-4743-B38D-757C04A5F4E3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$líḋé">
              <a:extLst>
                <a:ext uri="{FF2B5EF4-FFF2-40B4-BE49-F238E27FC236}">
                  <a16:creationId xmlns:a16="http://schemas.microsoft.com/office/drawing/2014/main" id="{5F3B08FE-578A-4F89-ADB9-AF16620C40B5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şḷíḓè">
              <a:extLst>
                <a:ext uri="{FF2B5EF4-FFF2-40B4-BE49-F238E27FC236}">
                  <a16:creationId xmlns:a16="http://schemas.microsoft.com/office/drawing/2014/main" id="{BC1159E7-5F3B-4CDF-9452-ED0F82C89052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Sḷîḋé">
              <a:extLst>
                <a:ext uri="{FF2B5EF4-FFF2-40B4-BE49-F238E27FC236}">
                  <a16:creationId xmlns:a16="http://schemas.microsoft.com/office/drawing/2014/main" id="{2CAF81FB-9503-4BE9-894B-E1A6CCDCAB1B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šḷiḓé">
              <a:extLst>
                <a:ext uri="{FF2B5EF4-FFF2-40B4-BE49-F238E27FC236}">
                  <a16:creationId xmlns:a16="http://schemas.microsoft.com/office/drawing/2014/main" id="{AB32036A-3824-4472-AE1E-5C895A61CC9A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ľidè">
              <a:extLst>
                <a:ext uri="{FF2B5EF4-FFF2-40B4-BE49-F238E27FC236}">
                  <a16:creationId xmlns:a16="http://schemas.microsoft.com/office/drawing/2014/main" id="{BD420931-D5A0-4601-8A56-C34E75FA018F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ļiḑe">
              <a:extLst>
                <a:ext uri="{FF2B5EF4-FFF2-40B4-BE49-F238E27FC236}">
                  <a16:creationId xmlns:a16="http://schemas.microsoft.com/office/drawing/2014/main" id="{F1947E05-2FD7-444E-A3E9-5FD45A136149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śļíḓe">
              <a:extLst>
                <a:ext uri="{FF2B5EF4-FFF2-40B4-BE49-F238E27FC236}">
                  <a16:creationId xmlns:a16="http://schemas.microsoft.com/office/drawing/2014/main" id="{9BA7BA24-E0BB-4E52-803F-0C46E8026827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ṡľîdè">
              <a:extLst>
                <a:ext uri="{FF2B5EF4-FFF2-40B4-BE49-F238E27FC236}">
                  <a16:creationId xmlns:a16="http://schemas.microsoft.com/office/drawing/2014/main" id="{0D533104-86A0-48D5-B099-2FC3520A1889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ś1iḋê">
              <a:extLst>
                <a:ext uri="{FF2B5EF4-FFF2-40B4-BE49-F238E27FC236}">
                  <a16:creationId xmlns:a16="http://schemas.microsoft.com/office/drawing/2014/main" id="{CFB29C35-E583-4C08-992F-8ED5B1BC0813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šľîḋê">
              <a:extLst>
                <a:ext uri="{FF2B5EF4-FFF2-40B4-BE49-F238E27FC236}">
                  <a16:creationId xmlns:a16="http://schemas.microsoft.com/office/drawing/2014/main" id="{D3DEBD72-9812-4BA0-B804-0BE7935169A3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ḷiḑè">
              <a:extLst>
                <a:ext uri="{FF2B5EF4-FFF2-40B4-BE49-F238E27FC236}">
                  <a16:creationId xmlns:a16="http://schemas.microsoft.com/office/drawing/2014/main" id="{FEC3BE2C-4220-4043-B111-16D3BD929329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ṣľïḑe">
              <a:extLst>
                <a:ext uri="{FF2B5EF4-FFF2-40B4-BE49-F238E27FC236}">
                  <a16:creationId xmlns:a16="http://schemas.microsoft.com/office/drawing/2014/main" id="{2CD7B3A4-7D6C-42CE-98BF-363A210A124A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š1îḍè">
              <a:extLst>
                <a:ext uri="{FF2B5EF4-FFF2-40B4-BE49-F238E27FC236}">
                  <a16:creationId xmlns:a16="http://schemas.microsoft.com/office/drawing/2014/main" id="{BF559DC0-FE1A-427B-AD10-45A0A4222E92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ṥľïḍê">
              <a:extLst>
                <a:ext uri="{FF2B5EF4-FFF2-40B4-BE49-F238E27FC236}">
                  <a16:creationId xmlns:a16="http://schemas.microsoft.com/office/drawing/2014/main" id="{0B332778-D98C-4E8A-9B38-7AFFC790630F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ṥ1ïdê">
              <a:extLst>
                <a:ext uri="{FF2B5EF4-FFF2-40B4-BE49-F238E27FC236}">
                  <a16:creationId xmlns:a16="http://schemas.microsoft.com/office/drawing/2014/main" id="{C0155D3F-81EE-4F9A-8767-767DA42FFDA6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ṡ1îďé">
              <a:extLst>
                <a:ext uri="{FF2B5EF4-FFF2-40B4-BE49-F238E27FC236}">
                  <a16:creationId xmlns:a16="http://schemas.microsoft.com/office/drawing/2014/main" id="{197883BB-2201-48E8-B8E2-4B014398A454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ṩḷïḑé">
              <a:extLst>
                <a:ext uri="{FF2B5EF4-FFF2-40B4-BE49-F238E27FC236}">
                  <a16:creationId xmlns:a16="http://schemas.microsoft.com/office/drawing/2014/main" id="{DE668AAE-3C77-4B88-992B-BF69F79F3158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ïşḷiḋè">
              <a:extLst>
                <a:ext uri="{FF2B5EF4-FFF2-40B4-BE49-F238E27FC236}">
                  <a16:creationId xmlns:a16="http://schemas.microsoft.com/office/drawing/2014/main" id="{E7320DA2-8467-4021-82F1-40A95819A89A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ṩľiḍé">
              <a:extLst>
                <a:ext uri="{FF2B5EF4-FFF2-40B4-BE49-F238E27FC236}">
                  <a16:creationId xmlns:a16="http://schemas.microsoft.com/office/drawing/2014/main" id="{A20C8009-58BA-4369-8572-1B4233B58C8E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ṡḷïďe">
              <a:extLst>
                <a:ext uri="{FF2B5EF4-FFF2-40B4-BE49-F238E27FC236}">
                  <a16:creationId xmlns:a16="http://schemas.microsoft.com/office/drawing/2014/main" id="{E68CB3CA-C606-41CA-90D7-F7E0CCF1C8E0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$ľîde">
              <a:extLst>
                <a:ext uri="{FF2B5EF4-FFF2-40B4-BE49-F238E27FC236}">
                  <a16:creationId xmlns:a16="http://schemas.microsoft.com/office/drawing/2014/main" id="{392F180B-05FA-4C85-89D6-F346E2499302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$ḻíḋê">
              <a:extLst>
                <a:ext uri="{FF2B5EF4-FFF2-40B4-BE49-F238E27FC236}">
                  <a16:creationId xmlns:a16="http://schemas.microsoft.com/office/drawing/2014/main" id="{2658F998-EBCE-4359-BE05-711CF229098E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îśḻïďè">
              <a:extLst>
                <a:ext uri="{FF2B5EF4-FFF2-40B4-BE49-F238E27FC236}">
                  <a16:creationId xmlns:a16="http://schemas.microsoft.com/office/drawing/2014/main" id="{95814F81-2E4A-4979-8672-A5B02AF7B391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ṡľîdé">
              <a:extLst>
                <a:ext uri="{FF2B5EF4-FFF2-40B4-BE49-F238E27FC236}">
                  <a16:creationId xmlns:a16="http://schemas.microsoft.com/office/drawing/2014/main" id="{015F26AC-4E94-4C1C-AB49-9A2BD7502D8C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ṥḻíḋé">
              <a:extLst>
                <a:ext uri="{FF2B5EF4-FFF2-40B4-BE49-F238E27FC236}">
                  <a16:creationId xmlns:a16="http://schemas.microsoft.com/office/drawing/2014/main" id="{83C338FD-EBD9-4C22-9AB5-0E62E44D907E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ṡļïḍè">
              <a:extLst>
                <a:ext uri="{FF2B5EF4-FFF2-40B4-BE49-F238E27FC236}">
                  <a16:creationId xmlns:a16="http://schemas.microsoft.com/office/drawing/2014/main" id="{97997F67-8398-43C5-A2B2-E3923972CEB6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ṩḷídê">
              <a:extLst>
                <a:ext uri="{FF2B5EF4-FFF2-40B4-BE49-F238E27FC236}">
                  <a16:creationId xmlns:a16="http://schemas.microsoft.com/office/drawing/2014/main" id="{D3ED3FEC-2656-48C3-A49C-B721BE56F22E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slîḍe">
              <a:extLst>
                <a:ext uri="{FF2B5EF4-FFF2-40B4-BE49-F238E27FC236}">
                  <a16:creationId xmlns:a16="http://schemas.microsoft.com/office/drawing/2014/main" id="{3D41D285-DB7A-4F27-9131-4A64AA785C24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ṣľíḓè">
              <a:extLst>
                <a:ext uri="{FF2B5EF4-FFF2-40B4-BE49-F238E27FC236}">
                  <a16:creationId xmlns:a16="http://schemas.microsoft.com/office/drawing/2014/main" id="{15196DC6-B04C-4625-A7A2-DDF876652645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1ïḋé">
              <a:extLst>
                <a:ext uri="{FF2B5EF4-FFF2-40B4-BE49-F238E27FC236}">
                  <a16:creationId xmlns:a16="http://schemas.microsoft.com/office/drawing/2014/main" id="{CB40ADB0-EDE6-4DE7-AFAC-26D938E2E23F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ḻíḍê">
              <a:extLst>
                <a:ext uri="{FF2B5EF4-FFF2-40B4-BE49-F238E27FC236}">
                  <a16:creationId xmlns:a16="http://schemas.microsoft.com/office/drawing/2014/main" id="{C5630FDC-163D-463E-88BD-8C4A867517EE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ḷíḓé">
              <a:extLst>
                <a:ext uri="{FF2B5EF4-FFF2-40B4-BE49-F238E27FC236}">
                  <a16:creationId xmlns:a16="http://schemas.microsoft.com/office/drawing/2014/main" id="{472E1EF8-5A9F-4FF2-B2B6-01909CBEBDAE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ŝlíde">
              <a:extLst>
                <a:ext uri="{FF2B5EF4-FFF2-40B4-BE49-F238E27FC236}">
                  <a16:creationId xmlns:a16="http://schemas.microsoft.com/office/drawing/2014/main" id="{40AC5B44-C554-4A61-947B-F451841A9B7A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ṧ1ïḍé">
              <a:extLst>
                <a:ext uri="{FF2B5EF4-FFF2-40B4-BE49-F238E27FC236}">
                  <a16:creationId xmlns:a16="http://schemas.microsoft.com/office/drawing/2014/main" id="{E7802D2C-D58F-4515-B513-55B3F8644B90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ŝļidé">
              <a:extLst>
                <a:ext uri="{FF2B5EF4-FFF2-40B4-BE49-F238E27FC236}">
                  <a16:creationId xmlns:a16="http://schemas.microsoft.com/office/drawing/2014/main" id="{1903F6B0-2F23-4CBF-BF61-7D9154414592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$lidè">
              <a:extLst>
                <a:ext uri="{FF2B5EF4-FFF2-40B4-BE49-F238E27FC236}">
                  <a16:creationId xmlns:a16="http://schemas.microsoft.com/office/drawing/2014/main" id="{88285117-D347-4F01-859A-B951F6F00A0C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Sļiḋé">
              <a:extLst>
                <a:ext uri="{FF2B5EF4-FFF2-40B4-BE49-F238E27FC236}">
                  <a16:creationId xmlns:a16="http://schemas.microsoft.com/office/drawing/2014/main" id="{9B10AAC4-9DDD-4CD9-A11A-BED7393E3832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ṩḷïḑe">
              <a:extLst>
                <a:ext uri="{FF2B5EF4-FFF2-40B4-BE49-F238E27FC236}">
                  <a16:creationId xmlns:a16="http://schemas.microsoft.com/office/drawing/2014/main" id="{B9C46F5C-C976-485B-8C49-FC5FDDE50AE2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$ḷïḍè">
              <a:extLst>
                <a:ext uri="{FF2B5EF4-FFF2-40B4-BE49-F238E27FC236}">
                  <a16:creationId xmlns:a16="http://schemas.microsoft.com/office/drawing/2014/main" id="{39DAED9F-1B4E-4A8D-B34B-E4D5A2A3EC8B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liḋé">
              <a:extLst>
                <a:ext uri="{FF2B5EF4-FFF2-40B4-BE49-F238E27FC236}">
                  <a16:creationId xmlns:a16="http://schemas.microsoft.com/office/drawing/2014/main" id="{47F77617-5D7B-46AE-8C17-EFA4E8E143BC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sḷiďé">
              <a:extLst>
                <a:ext uri="{FF2B5EF4-FFF2-40B4-BE49-F238E27FC236}">
                  <a16:creationId xmlns:a16="http://schemas.microsoft.com/office/drawing/2014/main" id="{3530B869-28AC-4614-8E8C-9E841DC8B546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ṩļïḍe">
              <a:extLst>
                <a:ext uri="{FF2B5EF4-FFF2-40B4-BE49-F238E27FC236}">
                  <a16:creationId xmlns:a16="http://schemas.microsoft.com/office/drawing/2014/main" id="{984557BA-AB37-4E83-9EF3-FB68F7163CBF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$ľíḍê">
              <a:extLst>
                <a:ext uri="{FF2B5EF4-FFF2-40B4-BE49-F238E27FC236}">
                  <a16:creationId xmlns:a16="http://schemas.microsoft.com/office/drawing/2014/main" id="{B99B5197-E29A-4619-9C98-897BA87FD98C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î$1ïḍè">
              <a:extLst>
                <a:ext uri="{FF2B5EF4-FFF2-40B4-BE49-F238E27FC236}">
                  <a16:creationId xmlns:a16="http://schemas.microsoft.com/office/drawing/2014/main" id="{2B552EA5-8C56-4B43-9ECF-0C95F241DB77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ṡļîḑê">
              <a:extLst>
                <a:ext uri="{FF2B5EF4-FFF2-40B4-BE49-F238E27FC236}">
                  <a16:creationId xmlns:a16="http://schemas.microsoft.com/office/drawing/2014/main" id="{00A62B94-0806-4283-8FFD-13897C7935D8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-图片 14">
            <a:extLst>
              <a:ext uri="{FF2B5EF4-FFF2-40B4-BE49-F238E27FC236}">
                <a16:creationId xmlns:a16="http://schemas.microsoft.com/office/drawing/2014/main" id="{8FE7A8CA-ABD3-4B40-A928-DE5B9A07FCD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3429000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10" name="PA-椭圆 7">
            <a:extLst>
              <a:ext uri="{FF2B5EF4-FFF2-40B4-BE49-F238E27FC236}">
                <a16:creationId xmlns:a16="http://schemas.microsoft.com/office/drawing/2014/main" id="{F8A565D2-E2CB-4C60-B15B-8033ED298FA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4A32BE-30AB-438C-9BBB-EA2579559827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32B1657-1333-41FA-B415-1B6076B2076B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6" name="îS1îḋé">
                <a:extLst>
                  <a:ext uri="{FF2B5EF4-FFF2-40B4-BE49-F238E27FC236}">
                    <a16:creationId xmlns:a16="http://schemas.microsoft.com/office/drawing/2014/main" id="{88416CDE-A0CC-43A7-BF83-D0BCAD6C503D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îṣḷïďé">
                <a:extLst>
                  <a:ext uri="{FF2B5EF4-FFF2-40B4-BE49-F238E27FC236}">
                    <a16:creationId xmlns:a16="http://schemas.microsoft.com/office/drawing/2014/main" id="{4532DA6F-E0FD-42C9-8CE3-60406CB0A9F2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FC78B28-6C99-4375-8819-CEBD58277166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7" name="ïś1íďê">
                <a:extLst>
                  <a:ext uri="{FF2B5EF4-FFF2-40B4-BE49-F238E27FC236}">
                    <a16:creationId xmlns:a16="http://schemas.microsoft.com/office/drawing/2014/main" id="{20382C3C-BBA4-4CF4-B850-AC678F6CECC1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F0341F0C-A5B9-4CC1-9002-2CB0FB5BCFC2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šḷïḓe">
                <a:extLst>
                  <a:ext uri="{FF2B5EF4-FFF2-40B4-BE49-F238E27FC236}">
                    <a16:creationId xmlns:a16="http://schemas.microsoft.com/office/drawing/2014/main" id="{BBCD1BCE-07ED-4FB3-AC70-19215A256F46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ľíḍe">
                <a:extLst>
                  <a:ext uri="{FF2B5EF4-FFF2-40B4-BE49-F238E27FC236}">
                    <a16:creationId xmlns:a16="http://schemas.microsoft.com/office/drawing/2014/main" id="{0C4EC4BF-2F6B-43E5-A471-0677CA992EA0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$ḻîḑe">
                <a:extLst>
                  <a:ext uri="{FF2B5EF4-FFF2-40B4-BE49-F238E27FC236}">
                    <a16:creationId xmlns:a16="http://schemas.microsoft.com/office/drawing/2014/main" id="{857379A3-6A35-43D6-8BE5-7A63AB07818D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şḻíḍe">
                <a:extLst>
                  <a:ext uri="{FF2B5EF4-FFF2-40B4-BE49-F238E27FC236}">
                    <a16:creationId xmlns:a16="http://schemas.microsoft.com/office/drawing/2014/main" id="{EC7D8664-A312-4D6F-8925-8AEBD08A91E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íṩľíḑè">
                <a:extLst>
                  <a:ext uri="{FF2B5EF4-FFF2-40B4-BE49-F238E27FC236}">
                    <a16:creationId xmlns:a16="http://schemas.microsoft.com/office/drawing/2014/main" id="{5EFA6EAE-6F8B-40A0-A4C6-E3B91823DCDE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ṣḷïḓê">
                <a:extLst>
                  <a:ext uri="{FF2B5EF4-FFF2-40B4-BE49-F238E27FC236}">
                    <a16:creationId xmlns:a16="http://schemas.microsoft.com/office/drawing/2014/main" id="{B91B6ABF-F644-4EAE-9393-94EEB5E2231B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$ḻîḓé">
                <a:extLst>
                  <a:ext uri="{FF2B5EF4-FFF2-40B4-BE49-F238E27FC236}">
                    <a16:creationId xmlns:a16="http://schemas.microsoft.com/office/drawing/2014/main" id="{17479D89-D67C-4F26-94F4-D85E83832286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ṧľîḋé">
                <a:extLst>
                  <a:ext uri="{FF2B5EF4-FFF2-40B4-BE49-F238E27FC236}">
                    <a16:creationId xmlns:a16="http://schemas.microsoft.com/office/drawing/2014/main" id="{F049D778-16BD-4B34-9275-B888E92AC148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$ḻïḑê">
                <a:extLst>
                  <a:ext uri="{FF2B5EF4-FFF2-40B4-BE49-F238E27FC236}">
                    <a16:creationId xmlns:a16="http://schemas.microsoft.com/office/drawing/2014/main" id="{018C59A5-7B04-493A-B156-3A932C613C8A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ṧlíḍe">
                <a:extLst>
                  <a:ext uri="{FF2B5EF4-FFF2-40B4-BE49-F238E27FC236}">
                    <a16:creationId xmlns:a16="http://schemas.microsoft.com/office/drawing/2014/main" id="{6B9B1886-0A4D-4D77-B925-D62AE093CCA2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ŝľîḓê">
                <a:extLst>
                  <a:ext uri="{FF2B5EF4-FFF2-40B4-BE49-F238E27FC236}">
                    <a16:creationId xmlns:a16="http://schemas.microsoft.com/office/drawing/2014/main" id="{19754C44-4818-4C57-B224-EA699BC02A16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líḑe">
                <a:extLst>
                  <a:ext uri="{FF2B5EF4-FFF2-40B4-BE49-F238E27FC236}">
                    <a16:creationId xmlns:a16="http://schemas.microsoft.com/office/drawing/2014/main" id="{CBA5B0AD-A52B-4916-8C2E-3797B4853CD6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ḻide">
                <a:extLst>
                  <a:ext uri="{FF2B5EF4-FFF2-40B4-BE49-F238E27FC236}">
                    <a16:creationId xmlns:a16="http://schemas.microsoft.com/office/drawing/2014/main" id="{108600A7-0A4B-4E0D-ADC1-E7F64463F5DD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ṣlîḋè">
                <a:extLst>
                  <a:ext uri="{FF2B5EF4-FFF2-40B4-BE49-F238E27FC236}">
                    <a16:creationId xmlns:a16="http://schemas.microsoft.com/office/drawing/2014/main" id="{64D656AF-A741-4725-BE07-CF24B36FD421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ṣ1ïḑe">
                <a:extLst>
                  <a:ext uri="{FF2B5EF4-FFF2-40B4-BE49-F238E27FC236}">
                    <a16:creationId xmlns:a16="http://schemas.microsoft.com/office/drawing/2014/main" id="{5665DF69-B742-41E1-A151-43063ACF44D3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ḷîde">
                <a:extLst>
                  <a:ext uri="{FF2B5EF4-FFF2-40B4-BE49-F238E27FC236}">
                    <a16:creationId xmlns:a16="http://schemas.microsoft.com/office/drawing/2014/main" id="{33479562-A832-4F2D-B091-712D3B6B184F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S1îḍé">
                <a:extLst>
                  <a:ext uri="{FF2B5EF4-FFF2-40B4-BE49-F238E27FC236}">
                    <a16:creationId xmlns:a16="http://schemas.microsoft.com/office/drawing/2014/main" id="{D0641A70-EC00-4F71-989F-EE63B992C6A9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ṧļïḋè">
                <a:extLst>
                  <a:ext uri="{FF2B5EF4-FFF2-40B4-BE49-F238E27FC236}">
                    <a16:creationId xmlns:a16="http://schemas.microsoft.com/office/drawing/2014/main" id="{3BEA58F5-FCAE-447A-81BB-66097D2F87AC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ṡḷiḋé">
                <a:extLst>
                  <a:ext uri="{FF2B5EF4-FFF2-40B4-BE49-F238E27FC236}">
                    <a16:creationId xmlns:a16="http://schemas.microsoft.com/office/drawing/2014/main" id="{503CD505-BE7B-42F9-A8D7-16AEA18F178C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ļiḋe">
                <a:extLst>
                  <a:ext uri="{FF2B5EF4-FFF2-40B4-BE49-F238E27FC236}">
                    <a16:creationId xmlns:a16="http://schemas.microsoft.com/office/drawing/2014/main" id="{E69F6258-677B-4562-BDBE-ADD82A8CB9A4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îś1iḓê">
                <a:extLst>
                  <a:ext uri="{FF2B5EF4-FFF2-40B4-BE49-F238E27FC236}">
                    <a16:creationId xmlns:a16="http://schemas.microsoft.com/office/drawing/2014/main" id="{63D965AC-2AE2-495D-836E-4A55FEA3C187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ş1ïḓe">
                <a:extLst>
                  <a:ext uri="{FF2B5EF4-FFF2-40B4-BE49-F238E27FC236}">
                    <a16:creationId xmlns:a16="http://schemas.microsoft.com/office/drawing/2014/main" id="{40DA02FB-D906-40EB-B0D7-C427BB585A0B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ṩlîḋè">
                <a:extLst>
                  <a:ext uri="{FF2B5EF4-FFF2-40B4-BE49-F238E27FC236}">
                    <a16:creationId xmlns:a16="http://schemas.microsoft.com/office/drawing/2014/main" id="{45A9289C-13DE-4ACD-A356-9AEEDCE29990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ṣľîďe">
                <a:extLst>
                  <a:ext uri="{FF2B5EF4-FFF2-40B4-BE49-F238E27FC236}">
                    <a16:creationId xmlns:a16="http://schemas.microsoft.com/office/drawing/2014/main" id="{CCEF4805-5A46-4B96-AB7E-3BD0E9373413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śļiḓe">
                <a:extLst>
                  <a:ext uri="{FF2B5EF4-FFF2-40B4-BE49-F238E27FC236}">
                    <a16:creationId xmlns:a16="http://schemas.microsoft.com/office/drawing/2014/main" id="{7D3C9F29-66E7-465F-9013-899B0B42F947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$ḷïďe">
                <a:extLst>
                  <a:ext uri="{FF2B5EF4-FFF2-40B4-BE49-F238E27FC236}">
                    <a16:creationId xmlns:a16="http://schemas.microsoft.com/office/drawing/2014/main" id="{6D99F48A-FFB7-4668-B524-46CBC2B1A2A5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śḻîḍe">
                <a:extLst>
                  <a:ext uri="{FF2B5EF4-FFF2-40B4-BE49-F238E27FC236}">
                    <a16:creationId xmlns:a16="http://schemas.microsoft.com/office/drawing/2014/main" id="{5741258B-DCC4-43BD-B689-5E166C7F4197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$ļîḋê">
                <a:extLst>
                  <a:ext uri="{FF2B5EF4-FFF2-40B4-BE49-F238E27FC236}">
                    <a16:creationId xmlns:a16="http://schemas.microsoft.com/office/drawing/2014/main" id="{7E944E79-F004-47BE-93D1-13CE42552B26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ṩḷiḋé">
                <a:extLst>
                  <a:ext uri="{FF2B5EF4-FFF2-40B4-BE49-F238E27FC236}">
                    <a16:creationId xmlns:a16="http://schemas.microsoft.com/office/drawing/2014/main" id="{2213F64F-F9AF-4A04-999E-724B7D4811C8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sľïďé">
                <a:extLst>
                  <a:ext uri="{FF2B5EF4-FFF2-40B4-BE49-F238E27FC236}">
                    <a16:creationId xmlns:a16="http://schemas.microsoft.com/office/drawing/2014/main" id="{6DD1A767-52ED-4BBC-98CF-F82DB971F6BD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śliḋé">
                <a:extLst>
                  <a:ext uri="{FF2B5EF4-FFF2-40B4-BE49-F238E27FC236}">
                    <a16:creationId xmlns:a16="http://schemas.microsoft.com/office/drawing/2014/main" id="{002E88DE-6CE9-431C-BD3C-C44B872390D5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Sļiďê">
                <a:extLst>
                  <a:ext uri="{FF2B5EF4-FFF2-40B4-BE49-F238E27FC236}">
                    <a16:creationId xmlns:a16="http://schemas.microsoft.com/office/drawing/2014/main" id="{017B6E57-F133-44B7-B2D8-324CEC576371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Sliḋé">
                <a:extLst>
                  <a:ext uri="{FF2B5EF4-FFF2-40B4-BE49-F238E27FC236}">
                    <a16:creationId xmlns:a16="http://schemas.microsoft.com/office/drawing/2014/main" id="{6266B33F-F10E-45C9-9A0F-201262406C4F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îŝ1îḑè">
                <a:extLst>
                  <a:ext uri="{FF2B5EF4-FFF2-40B4-BE49-F238E27FC236}">
                    <a16:creationId xmlns:a16="http://schemas.microsoft.com/office/drawing/2014/main" id="{6B242261-F5C6-4AD6-8771-BFF4B13E1BB3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íṩḻiḋê">
                <a:extLst>
                  <a:ext uri="{FF2B5EF4-FFF2-40B4-BE49-F238E27FC236}">
                    <a16:creationId xmlns:a16="http://schemas.microsoft.com/office/drawing/2014/main" id="{6BD85941-698D-4F1C-9037-03109E41D197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ṧľíḍe">
                <a:extLst>
                  <a:ext uri="{FF2B5EF4-FFF2-40B4-BE49-F238E27FC236}">
                    <a16:creationId xmlns:a16="http://schemas.microsoft.com/office/drawing/2014/main" id="{2C13DBFA-9D96-4578-8D1B-470DC9C877C0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ïṩḻiḍe">
                <a:extLst>
                  <a:ext uri="{FF2B5EF4-FFF2-40B4-BE49-F238E27FC236}">
                    <a16:creationId xmlns:a16="http://schemas.microsoft.com/office/drawing/2014/main" id="{846E2776-04F1-41A6-BFB8-64248D9BFF27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śļïḓè">
                <a:extLst>
                  <a:ext uri="{FF2B5EF4-FFF2-40B4-BE49-F238E27FC236}">
                    <a16:creationId xmlns:a16="http://schemas.microsoft.com/office/drawing/2014/main" id="{32DBA8E7-AE31-4665-86D7-FBD78ACD9398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íṩḻîde">
                <a:extLst>
                  <a:ext uri="{FF2B5EF4-FFF2-40B4-BE49-F238E27FC236}">
                    <a16:creationId xmlns:a16="http://schemas.microsoft.com/office/drawing/2014/main" id="{B5FEC8AD-95B3-47CF-9397-2F75D90A03A3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ŝḷïḓê">
                <a:extLst>
                  <a:ext uri="{FF2B5EF4-FFF2-40B4-BE49-F238E27FC236}">
                    <a16:creationId xmlns:a16="http://schemas.microsoft.com/office/drawing/2014/main" id="{DEEB8825-AC9F-43C6-9FE8-3161B84A365F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îḑe">
                <a:extLst>
                  <a:ext uri="{FF2B5EF4-FFF2-40B4-BE49-F238E27FC236}">
                    <a16:creationId xmlns:a16="http://schemas.microsoft.com/office/drawing/2014/main" id="{B118BD29-3771-4FFC-B0FF-52A3EF4262D4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şḷïḋê">
                <a:extLst>
                  <a:ext uri="{FF2B5EF4-FFF2-40B4-BE49-F238E27FC236}">
                    <a16:creationId xmlns:a16="http://schemas.microsoft.com/office/drawing/2014/main" id="{3723B182-7981-4F0E-BB81-8A314FC6F0C8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ṣlïḍè">
                <a:extLst>
                  <a:ext uri="{FF2B5EF4-FFF2-40B4-BE49-F238E27FC236}">
                    <a16:creationId xmlns:a16="http://schemas.microsoft.com/office/drawing/2014/main" id="{FC32F074-3211-4F7C-9437-4E5C1CFCD072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ṩḷîḓê">
                <a:extLst>
                  <a:ext uri="{FF2B5EF4-FFF2-40B4-BE49-F238E27FC236}">
                    <a16:creationId xmlns:a16="http://schemas.microsoft.com/office/drawing/2014/main" id="{936AE1BC-122A-4881-8D8A-6CD6E98C2890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Sļiďé">
                <a:extLst>
                  <a:ext uri="{FF2B5EF4-FFF2-40B4-BE49-F238E27FC236}">
                    <a16:creationId xmlns:a16="http://schemas.microsoft.com/office/drawing/2014/main" id="{69B556B0-323F-4EDE-B07A-CA5E2F4B4E69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Sḷiḋè">
                <a:extLst>
                  <a:ext uri="{FF2B5EF4-FFF2-40B4-BE49-F238E27FC236}">
                    <a16:creationId xmlns:a16="http://schemas.microsoft.com/office/drawing/2014/main" id="{C1B78612-EB8B-4758-95EA-A9AD6009FA34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ṣḷíḋé">
                <a:extLst>
                  <a:ext uri="{FF2B5EF4-FFF2-40B4-BE49-F238E27FC236}">
                    <a16:creationId xmlns:a16="http://schemas.microsoft.com/office/drawing/2014/main" id="{3ED72E6A-8149-45DF-A7F5-72C8CC8D991D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îṩliďè">
                <a:extLst>
                  <a:ext uri="{FF2B5EF4-FFF2-40B4-BE49-F238E27FC236}">
                    <a16:creationId xmlns:a16="http://schemas.microsoft.com/office/drawing/2014/main" id="{9645979C-17A9-4AE4-AF42-A90404572EF1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ṧlíḋè">
                <a:extLst>
                  <a:ext uri="{FF2B5EF4-FFF2-40B4-BE49-F238E27FC236}">
                    <a16:creationId xmlns:a16="http://schemas.microsoft.com/office/drawing/2014/main" id="{E3B2EA31-0398-4142-B15A-3039FA7CD41D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slïḓè">
                <a:extLst>
                  <a:ext uri="{FF2B5EF4-FFF2-40B4-BE49-F238E27FC236}">
                    <a16:creationId xmlns:a16="http://schemas.microsoft.com/office/drawing/2014/main" id="{3F88A02B-B848-4CFB-9EC4-7E1E756005DF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1iḍe">
                <a:extLst>
                  <a:ext uri="{FF2B5EF4-FFF2-40B4-BE49-F238E27FC236}">
                    <a16:creationId xmlns:a16="http://schemas.microsoft.com/office/drawing/2014/main" id="{015FDC9D-F87D-4F5C-B7CA-F2BF34693861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iṥľîḋé">
                <a:extLst>
                  <a:ext uri="{FF2B5EF4-FFF2-40B4-BE49-F238E27FC236}">
                    <a16:creationId xmlns:a16="http://schemas.microsoft.com/office/drawing/2014/main" id="{40A869A0-935E-4967-92B2-C94AA2A377E3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ślidè">
                <a:extLst>
                  <a:ext uri="{FF2B5EF4-FFF2-40B4-BE49-F238E27FC236}">
                    <a16:creationId xmlns:a16="http://schemas.microsoft.com/office/drawing/2014/main" id="{B227B35B-FD1A-481A-A877-834C98605581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îŝ1ide">
                <a:extLst>
                  <a:ext uri="{FF2B5EF4-FFF2-40B4-BE49-F238E27FC236}">
                    <a16:creationId xmlns:a16="http://schemas.microsoft.com/office/drawing/2014/main" id="{2F1AECF7-8E05-48FB-B02E-7048F428186E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í$ḻíde">
                <a:extLst>
                  <a:ext uri="{FF2B5EF4-FFF2-40B4-BE49-F238E27FC236}">
                    <a16:creationId xmlns:a16="http://schemas.microsoft.com/office/drawing/2014/main" id="{5DD8C5AB-6747-4672-B83E-B10DAD6041B4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A4B24FA-B947-4849-9F63-3EF442B727F5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9" name="ïṩļîḑê">
              <a:extLst>
                <a:ext uri="{FF2B5EF4-FFF2-40B4-BE49-F238E27FC236}">
                  <a16:creationId xmlns:a16="http://schemas.microsoft.com/office/drawing/2014/main" id="{E0BBF03F-02D3-4E01-B3D0-EE0A68D6EF74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şḷïḍe">
              <a:extLst>
                <a:ext uri="{FF2B5EF4-FFF2-40B4-BE49-F238E27FC236}">
                  <a16:creationId xmlns:a16="http://schemas.microsoft.com/office/drawing/2014/main" id="{5D5BC6E4-1CA9-4177-9364-F35FB93B360A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ṧļíďe">
              <a:extLst>
                <a:ext uri="{FF2B5EF4-FFF2-40B4-BE49-F238E27FC236}">
                  <a16:creationId xmlns:a16="http://schemas.microsoft.com/office/drawing/2014/main" id="{6B13AE12-955A-4236-A5A0-0708DA39DC63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ŝļïḓè">
              <a:extLst>
                <a:ext uri="{FF2B5EF4-FFF2-40B4-BE49-F238E27FC236}">
                  <a16:creationId xmlns:a16="http://schemas.microsoft.com/office/drawing/2014/main" id="{FA62FF11-F05F-4511-88A4-EF796A28E523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s1îḋè">
              <a:extLst>
                <a:ext uri="{FF2B5EF4-FFF2-40B4-BE49-F238E27FC236}">
                  <a16:creationId xmlns:a16="http://schemas.microsoft.com/office/drawing/2014/main" id="{10991CD8-F69D-48DF-9A19-DF5E5015BED3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š1ïdè">
              <a:extLst>
                <a:ext uri="{FF2B5EF4-FFF2-40B4-BE49-F238E27FC236}">
                  <a16:creationId xmlns:a16="http://schemas.microsoft.com/office/drawing/2014/main" id="{9DA85CE7-A20C-4B9D-AF49-8B33CEE6E7AC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$líḋé">
              <a:extLst>
                <a:ext uri="{FF2B5EF4-FFF2-40B4-BE49-F238E27FC236}">
                  <a16:creationId xmlns:a16="http://schemas.microsoft.com/office/drawing/2014/main" id="{24BEFA78-54EE-4C9C-9EFC-3D763E94B5AD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şḷíḓè">
              <a:extLst>
                <a:ext uri="{FF2B5EF4-FFF2-40B4-BE49-F238E27FC236}">
                  <a16:creationId xmlns:a16="http://schemas.microsoft.com/office/drawing/2014/main" id="{2EF9B9CC-CE9D-4DA4-B57C-D8B7DD2F7D3D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ïSḷîḋé">
              <a:extLst>
                <a:ext uri="{FF2B5EF4-FFF2-40B4-BE49-F238E27FC236}">
                  <a16:creationId xmlns:a16="http://schemas.microsoft.com/office/drawing/2014/main" id="{6EAE018C-58DA-4BCA-837A-B9CE8F97229D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šḷiḓé">
              <a:extLst>
                <a:ext uri="{FF2B5EF4-FFF2-40B4-BE49-F238E27FC236}">
                  <a16:creationId xmlns:a16="http://schemas.microsoft.com/office/drawing/2014/main" id="{7E214F3E-31CA-4CA6-B099-8B2044AF4B0F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ṩľidè">
              <a:extLst>
                <a:ext uri="{FF2B5EF4-FFF2-40B4-BE49-F238E27FC236}">
                  <a16:creationId xmlns:a16="http://schemas.microsoft.com/office/drawing/2014/main" id="{9B0E87DF-608B-4965-BD5F-872C125FFB76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ṡļiḑe">
              <a:extLst>
                <a:ext uri="{FF2B5EF4-FFF2-40B4-BE49-F238E27FC236}">
                  <a16:creationId xmlns:a16="http://schemas.microsoft.com/office/drawing/2014/main" id="{3A1077F5-4640-4318-9D99-DE62D887F065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ïśļíḓe">
              <a:extLst>
                <a:ext uri="{FF2B5EF4-FFF2-40B4-BE49-F238E27FC236}">
                  <a16:creationId xmlns:a16="http://schemas.microsoft.com/office/drawing/2014/main" id="{0F42CE4F-2D2E-4E88-B5E2-BFFA90687BDA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ľîdè">
              <a:extLst>
                <a:ext uri="{FF2B5EF4-FFF2-40B4-BE49-F238E27FC236}">
                  <a16:creationId xmlns:a16="http://schemas.microsoft.com/office/drawing/2014/main" id="{C9B883F9-EFAC-4214-92BF-A9718B827153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ś1iḋê">
              <a:extLst>
                <a:ext uri="{FF2B5EF4-FFF2-40B4-BE49-F238E27FC236}">
                  <a16:creationId xmlns:a16="http://schemas.microsoft.com/office/drawing/2014/main" id="{0A28CD26-C3AE-48D9-867A-2DCA3647105C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šľîḋê">
              <a:extLst>
                <a:ext uri="{FF2B5EF4-FFF2-40B4-BE49-F238E27FC236}">
                  <a16:creationId xmlns:a16="http://schemas.microsoft.com/office/drawing/2014/main" id="{3678B773-B86A-44E2-A083-A1C6381AB3BE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Sḷiḑè">
              <a:extLst>
                <a:ext uri="{FF2B5EF4-FFF2-40B4-BE49-F238E27FC236}">
                  <a16:creationId xmlns:a16="http://schemas.microsoft.com/office/drawing/2014/main" id="{516364F3-917D-4515-BF85-B5CEE7AD8F80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ṣľïḑe">
              <a:extLst>
                <a:ext uri="{FF2B5EF4-FFF2-40B4-BE49-F238E27FC236}">
                  <a16:creationId xmlns:a16="http://schemas.microsoft.com/office/drawing/2014/main" id="{BFFD4728-F961-4566-A7A3-320E23051B39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š1îḍè">
              <a:extLst>
                <a:ext uri="{FF2B5EF4-FFF2-40B4-BE49-F238E27FC236}">
                  <a16:creationId xmlns:a16="http://schemas.microsoft.com/office/drawing/2014/main" id="{11994790-D4E4-42B0-B023-E6CFAFA712C9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ṥľïḍê">
              <a:extLst>
                <a:ext uri="{FF2B5EF4-FFF2-40B4-BE49-F238E27FC236}">
                  <a16:creationId xmlns:a16="http://schemas.microsoft.com/office/drawing/2014/main" id="{F1411F6F-C83A-4D00-B8B4-A404AEF44A62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ṥ1ïdê">
              <a:extLst>
                <a:ext uri="{FF2B5EF4-FFF2-40B4-BE49-F238E27FC236}">
                  <a16:creationId xmlns:a16="http://schemas.microsoft.com/office/drawing/2014/main" id="{36956A69-FFAC-4544-A14E-50EB064CD4FF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1îďé">
              <a:extLst>
                <a:ext uri="{FF2B5EF4-FFF2-40B4-BE49-F238E27FC236}">
                  <a16:creationId xmlns:a16="http://schemas.microsoft.com/office/drawing/2014/main" id="{3746FA17-15F9-416E-B299-84A68857EDDE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ṩḷïḑé">
              <a:extLst>
                <a:ext uri="{FF2B5EF4-FFF2-40B4-BE49-F238E27FC236}">
                  <a16:creationId xmlns:a16="http://schemas.microsoft.com/office/drawing/2014/main" id="{75DF0CDF-50E6-4387-B34A-2BCA5507D13B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şḷiḋè">
              <a:extLst>
                <a:ext uri="{FF2B5EF4-FFF2-40B4-BE49-F238E27FC236}">
                  <a16:creationId xmlns:a16="http://schemas.microsoft.com/office/drawing/2014/main" id="{0A7340C0-9181-4950-A8CA-3DF1AD4685D6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ṩľiḍé">
              <a:extLst>
                <a:ext uri="{FF2B5EF4-FFF2-40B4-BE49-F238E27FC236}">
                  <a16:creationId xmlns:a16="http://schemas.microsoft.com/office/drawing/2014/main" id="{86CEB90E-CD64-4E5B-8E20-CEC47D66E94E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ṡḷïďe">
              <a:extLst>
                <a:ext uri="{FF2B5EF4-FFF2-40B4-BE49-F238E27FC236}">
                  <a16:creationId xmlns:a16="http://schemas.microsoft.com/office/drawing/2014/main" id="{0AAC13CE-E715-4C6A-B143-92D1F7B33828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$ľîde">
              <a:extLst>
                <a:ext uri="{FF2B5EF4-FFF2-40B4-BE49-F238E27FC236}">
                  <a16:creationId xmlns:a16="http://schemas.microsoft.com/office/drawing/2014/main" id="{C83F5130-90C6-49CF-902E-F81CECBCBBC7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$ḻíḋê">
              <a:extLst>
                <a:ext uri="{FF2B5EF4-FFF2-40B4-BE49-F238E27FC236}">
                  <a16:creationId xmlns:a16="http://schemas.microsoft.com/office/drawing/2014/main" id="{E297578A-4CEB-40B9-9CDA-E5DBFE28C267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śḻïďè">
              <a:extLst>
                <a:ext uri="{FF2B5EF4-FFF2-40B4-BE49-F238E27FC236}">
                  <a16:creationId xmlns:a16="http://schemas.microsoft.com/office/drawing/2014/main" id="{19C1A452-14C7-4F29-82E3-47076B78BC20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ṡľîdé">
              <a:extLst>
                <a:ext uri="{FF2B5EF4-FFF2-40B4-BE49-F238E27FC236}">
                  <a16:creationId xmlns:a16="http://schemas.microsoft.com/office/drawing/2014/main" id="{70B30DE9-4A26-4D5E-AA17-0C2B3B3F44DB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ṥḻíḋé">
              <a:extLst>
                <a:ext uri="{FF2B5EF4-FFF2-40B4-BE49-F238E27FC236}">
                  <a16:creationId xmlns:a16="http://schemas.microsoft.com/office/drawing/2014/main" id="{4C9F55F3-8422-4BFF-9692-A1887AEF323E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ṡļïḍè">
              <a:extLst>
                <a:ext uri="{FF2B5EF4-FFF2-40B4-BE49-F238E27FC236}">
                  <a16:creationId xmlns:a16="http://schemas.microsoft.com/office/drawing/2014/main" id="{97B195C3-0A2D-439E-B822-432CB718127F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ṩḷídê">
              <a:extLst>
                <a:ext uri="{FF2B5EF4-FFF2-40B4-BE49-F238E27FC236}">
                  <a16:creationId xmlns:a16="http://schemas.microsoft.com/office/drawing/2014/main" id="{9318E1E1-0CE1-4451-B446-CEB7CDBBA7F7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slîḍe">
              <a:extLst>
                <a:ext uri="{FF2B5EF4-FFF2-40B4-BE49-F238E27FC236}">
                  <a16:creationId xmlns:a16="http://schemas.microsoft.com/office/drawing/2014/main" id="{EC90987B-3A45-4488-B3A6-6F5EE6E74DED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ïṣľíḓè">
              <a:extLst>
                <a:ext uri="{FF2B5EF4-FFF2-40B4-BE49-F238E27FC236}">
                  <a16:creationId xmlns:a16="http://schemas.microsoft.com/office/drawing/2014/main" id="{79630552-082D-4300-856B-93D6D2E37019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š1ïḋé">
              <a:extLst>
                <a:ext uri="{FF2B5EF4-FFF2-40B4-BE49-F238E27FC236}">
                  <a16:creationId xmlns:a16="http://schemas.microsoft.com/office/drawing/2014/main" id="{D8CD4F9B-CA9C-406B-A1D3-3F9CF1AD8447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ŝḻíḍê">
              <a:extLst>
                <a:ext uri="{FF2B5EF4-FFF2-40B4-BE49-F238E27FC236}">
                  <a16:creationId xmlns:a16="http://schemas.microsoft.com/office/drawing/2014/main" id="{B0B58D2E-45C1-4D43-B187-B9AABBB08F4F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ṧḷíḓé">
              <a:extLst>
                <a:ext uri="{FF2B5EF4-FFF2-40B4-BE49-F238E27FC236}">
                  <a16:creationId xmlns:a16="http://schemas.microsoft.com/office/drawing/2014/main" id="{53B30000-3D27-4FC5-8690-4323D7F0A127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îŝlíde">
              <a:extLst>
                <a:ext uri="{FF2B5EF4-FFF2-40B4-BE49-F238E27FC236}">
                  <a16:creationId xmlns:a16="http://schemas.microsoft.com/office/drawing/2014/main" id="{2A6B53DE-6740-4B8C-AD50-F860FA0B2C17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ṧ1ïḍé">
              <a:extLst>
                <a:ext uri="{FF2B5EF4-FFF2-40B4-BE49-F238E27FC236}">
                  <a16:creationId xmlns:a16="http://schemas.microsoft.com/office/drawing/2014/main" id="{D9EA3A76-9F98-4AAF-85D7-E238785F79AB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ļidé">
              <a:extLst>
                <a:ext uri="{FF2B5EF4-FFF2-40B4-BE49-F238E27FC236}">
                  <a16:creationId xmlns:a16="http://schemas.microsoft.com/office/drawing/2014/main" id="{6220B7D4-C948-4A7C-B0A9-B12E719B4118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lidè">
              <a:extLst>
                <a:ext uri="{FF2B5EF4-FFF2-40B4-BE49-F238E27FC236}">
                  <a16:creationId xmlns:a16="http://schemas.microsoft.com/office/drawing/2014/main" id="{3576B07A-1A23-4A9D-9A0B-D935AB8C74A9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Sļiḋé">
              <a:extLst>
                <a:ext uri="{FF2B5EF4-FFF2-40B4-BE49-F238E27FC236}">
                  <a16:creationId xmlns:a16="http://schemas.microsoft.com/office/drawing/2014/main" id="{2223BE67-9EB4-4A9E-BE7E-E1AD7032B76F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ṩḷïḑe">
              <a:extLst>
                <a:ext uri="{FF2B5EF4-FFF2-40B4-BE49-F238E27FC236}">
                  <a16:creationId xmlns:a16="http://schemas.microsoft.com/office/drawing/2014/main" id="{7EB8F79C-5F05-439D-A35F-ADEAAFA19C99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$ḷïḍè">
              <a:extLst>
                <a:ext uri="{FF2B5EF4-FFF2-40B4-BE49-F238E27FC236}">
                  <a16:creationId xmlns:a16="http://schemas.microsoft.com/office/drawing/2014/main" id="{4726F6B0-77FE-448E-B23F-3A77B7F579A4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ṩliḋé">
              <a:extLst>
                <a:ext uri="{FF2B5EF4-FFF2-40B4-BE49-F238E27FC236}">
                  <a16:creationId xmlns:a16="http://schemas.microsoft.com/office/drawing/2014/main" id="{83F42986-123A-4398-9373-FD3D8E5E4148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sḷiďé">
              <a:extLst>
                <a:ext uri="{FF2B5EF4-FFF2-40B4-BE49-F238E27FC236}">
                  <a16:creationId xmlns:a16="http://schemas.microsoft.com/office/drawing/2014/main" id="{BBD1A8F0-C105-4585-8239-7544C84215BF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ṩļïḍe">
              <a:extLst>
                <a:ext uri="{FF2B5EF4-FFF2-40B4-BE49-F238E27FC236}">
                  <a16:creationId xmlns:a16="http://schemas.microsoft.com/office/drawing/2014/main" id="{F976EBF2-76DE-49AD-A20F-D48819D7C2AC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$ľíḍê">
              <a:extLst>
                <a:ext uri="{FF2B5EF4-FFF2-40B4-BE49-F238E27FC236}">
                  <a16:creationId xmlns:a16="http://schemas.microsoft.com/office/drawing/2014/main" id="{0957FCF1-6B64-47FF-A338-667780C1667D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î$1ïḍè">
              <a:extLst>
                <a:ext uri="{FF2B5EF4-FFF2-40B4-BE49-F238E27FC236}">
                  <a16:creationId xmlns:a16="http://schemas.microsoft.com/office/drawing/2014/main" id="{2A59CBD2-0981-4761-A933-89BFEC5CE1F0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ṡļîḑê">
              <a:extLst>
                <a:ext uri="{FF2B5EF4-FFF2-40B4-BE49-F238E27FC236}">
                  <a16:creationId xmlns:a16="http://schemas.microsoft.com/office/drawing/2014/main" id="{56CC1DC4-4AD0-4C9C-B5B1-F5FC2C820742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-图片 14">
            <a:extLst>
              <a:ext uri="{FF2B5EF4-FFF2-40B4-BE49-F238E27FC236}">
                <a16:creationId xmlns:a16="http://schemas.microsoft.com/office/drawing/2014/main" id="{0C1095E7-2CDA-4BE9-B472-770813F4C17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26"/>
            <a:ext cx="12192000" cy="342595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25589 h 3429001"/>
              <a:gd name="connsiteX3" fmla="*/ 12119571 w 12192000"/>
              <a:gd name="connsiteY3" fmla="*/ 2939984 h 3429001"/>
              <a:gd name="connsiteX4" fmla="*/ 6096001 w 12192000"/>
              <a:gd name="connsiteY4" fmla="*/ 3429001 h 3429001"/>
              <a:gd name="connsiteX5" fmla="*/ 72430 w 12192000"/>
              <a:gd name="connsiteY5" fmla="*/ 2939984 h 3429001"/>
              <a:gd name="connsiteX6" fmla="*/ 0 w 12192000"/>
              <a:gd name="connsiteY6" fmla="*/ 2925589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25589"/>
                </a:lnTo>
                <a:lnTo>
                  <a:pt x="12119571" y="2939984"/>
                </a:lnTo>
                <a:cubicBezTo>
                  <a:pt x="10400109" y="3248724"/>
                  <a:pt x="8327268" y="3429001"/>
                  <a:pt x="6096001" y="3429001"/>
                </a:cubicBezTo>
                <a:cubicBezTo>
                  <a:pt x="3864735" y="3429001"/>
                  <a:pt x="1791894" y="3248724"/>
                  <a:pt x="72430" y="2939984"/>
                </a:cubicBezTo>
                <a:lnTo>
                  <a:pt x="0" y="2925589"/>
                </a:lnTo>
                <a:close/>
              </a:path>
            </a:pathLst>
          </a:custGeom>
        </p:spPr>
      </p:pic>
      <p:sp>
        <p:nvSpPr>
          <p:cNvPr id="5" name="PA-椭圆 7">
            <a:extLst>
              <a:ext uri="{FF2B5EF4-FFF2-40B4-BE49-F238E27FC236}">
                <a16:creationId xmlns:a16="http://schemas.microsoft.com/office/drawing/2014/main" id="{0216F1D6-164E-4E1D-81FA-052AD80D02F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-4677507" y="-2297723"/>
            <a:ext cx="21547015" cy="5726723"/>
          </a:xfrm>
          <a:prstGeom prst="ellipse">
            <a:avLst/>
          </a:prstGeom>
          <a:gradFill flip="none" rotWithShape="1">
            <a:gsLst>
              <a:gs pos="0">
                <a:srgbClr val="187FFF">
                  <a:lumMod val="93000"/>
                </a:srgbClr>
              </a:gs>
              <a:gs pos="100000">
                <a:srgbClr val="0679E4">
                  <a:alpha val="72000"/>
                  <a:lumMod val="92000"/>
                  <a:lumOff val="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4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8CE46E-E4F8-45CF-B275-01BE9B24F8FD}"/>
              </a:ext>
            </a:extLst>
          </p:cNvPr>
          <p:cNvGrpSpPr/>
          <p:nvPr userDrawn="1"/>
        </p:nvGrpSpPr>
        <p:grpSpPr>
          <a:xfrm>
            <a:off x="5775038" y="636936"/>
            <a:ext cx="641924" cy="642498"/>
            <a:chOff x="1560409" y="3222819"/>
            <a:chExt cx="1776413" cy="177800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D73D297-E3C3-4192-8748-8A20DBF6A671}"/>
                </a:ext>
              </a:extLst>
            </p:cNvPr>
            <p:cNvGrpSpPr/>
            <p:nvPr/>
          </p:nvGrpSpPr>
          <p:grpSpPr>
            <a:xfrm>
              <a:off x="1560409" y="3222819"/>
              <a:ext cx="1776413" cy="1778000"/>
              <a:chOff x="1560409" y="2069897"/>
              <a:chExt cx="1776413" cy="1778000"/>
            </a:xfrm>
          </p:grpSpPr>
          <p:sp>
            <p:nvSpPr>
              <p:cNvPr id="65" name="îS1îḋé">
                <a:extLst>
                  <a:ext uri="{FF2B5EF4-FFF2-40B4-BE49-F238E27FC236}">
                    <a16:creationId xmlns:a16="http://schemas.microsoft.com/office/drawing/2014/main" id="{6A30DCDA-D610-4AA8-90CC-5F21D45218B3}"/>
                  </a:ext>
                </a:extLst>
              </p:cNvPr>
              <p:cNvSpPr/>
              <p:nvPr/>
            </p:nvSpPr>
            <p:spPr bwMode="auto">
              <a:xfrm>
                <a:off x="1560409" y="2069897"/>
                <a:ext cx="1776413" cy="1778000"/>
              </a:xfrm>
              <a:prstGeom prst="ellipse">
                <a:avLst/>
              </a:pr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îṣḷïďé">
                <a:extLst>
                  <a:ext uri="{FF2B5EF4-FFF2-40B4-BE49-F238E27FC236}">
                    <a16:creationId xmlns:a16="http://schemas.microsoft.com/office/drawing/2014/main" id="{BF2A0890-85D4-4505-8D1F-C3A6D0837B5E}"/>
                  </a:ext>
                </a:extLst>
              </p:cNvPr>
              <p:cNvSpPr/>
              <p:nvPr/>
            </p:nvSpPr>
            <p:spPr bwMode="auto">
              <a:xfrm>
                <a:off x="1779484" y="2288972"/>
                <a:ext cx="1336675" cy="1338263"/>
              </a:xfrm>
              <a:prstGeom prst="ellips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5A29D97-4345-451A-9077-024D2AB8BCA7}"/>
                </a:ext>
              </a:extLst>
            </p:cNvPr>
            <p:cNvGrpSpPr/>
            <p:nvPr/>
          </p:nvGrpSpPr>
          <p:grpSpPr>
            <a:xfrm>
              <a:off x="1642165" y="3280763"/>
              <a:ext cx="1612900" cy="1662113"/>
              <a:chOff x="1641372" y="4491628"/>
              <a:chExt cx="1612900" cy="1662113"/>
            </a:xfrm>
            <a:solidFill>
              <a:schemeClr val="bg1"/>
            </a:solidFill>
          </p:grpSpPr>
          <p:sp>
            <p:nvSpPr>
              <p:cNvPr id="8" name="ïś1íďê">
                <a:extLst>
                  <a:ext uri="{FF2B5EF4-FFF2-40B4-BE49-F238E27FC236}">
                    <a16:creationId xmlns:a16="http://schemas.microsoft.com/office/drawing/2014/main" id="{0A2CF6B0-9FFB-492D-97D7-EEE8D4C0BBD0}"/>
                  </a:ext>
                </a:extLst>
              </p:cNvPr>
              <p:cNvSpPr/>
              <p:nvPr/>
            </p:nvSpPr>
            <p:spPr bwMode="auto">
              <a:xfrm>
                <a:off x="2889147" y="4701178"/>
                <a:ext cx="153988" cy="138113"/>
              </a:xfrm>
              <a:custGeom>
                <a:avLst/>
                <a:gdLst>
                  <a:gd name="T0" fmla="*/ 62 w 83"/>
                  <a:gd name="T1" fmla="*/ 8 h 75"/>
                  <a:gd name="T2" fmla="*/ 53 w 83"/>
                  <a:gd name="T3" fmla="*/ 10 h 75"/>
                  <a:gd name="T4" fmla="*/ 57 w 83"/>
                  <a:gd name="T5" fmla="*/ 0 h 75"/>
                  <a:gd name="T6" fmla="*/ 44 w 83"/>
                  <a:gd name="T7" fmla="*/ 21 h 75"/>
                  <a:gd name="T8" fmla="*/ 58 w 83"/>
                  <a:gd name="T9" fmla="*/ 11 h 75"/>
                  <a:gd name="T10" fmla="*/ 54 w 83"/>
                  <a:gd name="T11" fmla="*/ 18 h 75"/>
                  <a:gd name="T12" fmla="*/ 28 w 83"/>
                  <a:gd name="T13" fmla="*/ 18 h 75"/>
                  <a:gd name="T14" fmla="*/ 19 w 83"/>
                  <a:gd name="T15" fmla="*/ 17 h 75"/>
                  <a:gd name="T16" fmla="*/ 25 w 83"/>
                  <a:gd name="T17" fmla="*/ 12 h 75"/>
                  <a:gd name="T18" fmla="*/ 1 w 83"/>
                  <a:gd name="T19" fmla="*/ 30 h 75"/>
                  <a:gd name="T20" fmla="*/ 13 w 83"/>
                  <a:gd name="T21" fmla="*/ 24 h 75"/>
                  <a:gd name="T22" fmla="*/ 36 w 83"/>
                  <a:gd name="T23" fmla="*/ 28 h 75"/>
                  <a:gd name="T24" fmla="*/ 22 w 83"/>
                  <a:gd name="T25" fmla="*/ 35 h 75"/>
                  <a:gd name="T26" fmla="*/ 45 w 83"/>
                  <a:gd name="T27" fmla="*/ 41 h 75"/>
                  <a:gd name="T28" fmla="*/ 42 w 83"/>
                  <a:gd name="T29" fmla="*/ 41 h 75"/>
                  <a:gd name="T30" fmla="*/ 35 w 83"/>
                  <a:gd name="T31" fmla="*/ 40 h 75"/>
                  <a:gd name="T32" fmla="*/ 37 w 83"/>
                  <a:gd name="T33" fmla="*/ 45 h 75"/>
                  <a:gd name="T34" fmla="*/ 12 w 83"/>
                  <a:gd name="T35" fmla="*/ 34 h 75"/>
                  <a:gd name="T36" fmla="*/ 9 w 83"/>
                  <a:gd name="T37" fmla="*/ 35 h 75"/>
                  <a:gd name="T38" fmla="*/ 20 w 83"/>
                  <a:gd name="T39" fmla="*/ 64 h 75"/>
                  <a:gd name="T40" fmla="*/ 0 w 83"/>
                  <a:gd name="T41" fmla="*/ 57 h 75"/>
                  <a:gd name="T42" fmla="*/ 35 w 83"/>
                  <a:gd name="T43" fmla="*/ 58 h 75"/>
                  <a:gd name="T44" fmla="*/ 46 w 83"/>
                  <a:gd name="T45" fmla="*/ 57 h 75"/>
                  <a:gd name="T46" fmla="*/ 42 w 83"/>
                  <a:gd name="T47" fmla="*/ 48 h 75"/>
                  <a:gd name="T48" fmla="*/ 62 w 83"/>
                  <a:gd name="T49" fmla="*/ 57 h 75"/>
                  <a:gd name="T50" fmla="*/ 61 w 83"/>
                  <a:gd name="T51" fmla="*/ 35 h 75"/>
                  <a:gd name="T52" fmla="*/ 62 w 83"/>
                  <a:gd name="T53" fmla="*/ 34 h 75"/>
                  <a:gd name="T54" fmla="*/ 66 w 83"/>
                  <a:gd name="T55" fmla="*/ 16 h 75"/>
                  <a:gd name="T56" fmla="*/ 63 w 83"/>
                  <a:gd name="T57" fmla="*/ 44 h 75"/>
                  <a:gd name="T58" fmla="*/ 54 w 83"/>
                  <a:gd name="T59" fmla="*/ 32 h 75"/>
                  <a:gd name="T60" fmla="*/ 60 w 83"/>
                  <a:gd name="T61" fmla="*/ 27 h 75"/>
                  <a:gd name="T62" fmla="*/ 67 w 83"/>
                  <a:gd name="T63" fmla="*/ 18 h 75"/>
                  <a:gd name="T64" fmla="*/ 77 w 83"/>
                  <a:gd name="T65" fmla="*/ 23 h 75"/>
                  <a:gd name="T66" fmla="*/ 60 w 83"/>
                  <a:gd name="T67" fmla="*/ 2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75">
                    <a:moveTo>
                      <a:pt x="66" y="16"/>
                    </a:moveTo>
                    <a:cubicBezTo>
                      <a:pt x="65" y="13"/>
                      <a:pt x="63" y="11"/>
                      <a:pt x="62" y="8"/>
                    </a:cubicBezTo>
                    <a:cubicBezTo>
                      <a:pt x="59" y="9"/>
                      <a:pt x="57" y="9"/>
                      <a:pt x="54" y="10"/>
                    </a:cubicBezTo>
                    <a:cubicBezTo>
                      <a:pt x="54" y="10"/>
                      <a:pt x="53" y="10"/>
                      <a:pt x="53" y="10"/>
                    </a:cubicBezTo>
                    <a:cubicBezTo>
                      <a:pt x="54" y="7"/>
                      <a:pt x="57" y="6"/>
                      <a:pt x="59" y="3"/>
                    </a:cubicBezTo>
                    <a:cubicBezTo>
                      <a:pt x="58" y="2"/>
                      <a:pt x="58" y="1"/>
                      <a:pt x="57" y="0"/>
                    </a:cubicBezTo>
                    <a:cubicBezTo>
                      <a:pt x="48" y="1"/>
                      <a:pt x="37" y="9"/>
                      <a:pt x="42" y="19"/>
                    </a:cubicBezTo>
                    <a:cubicBezTo>
                      <a:pt x="42" y="19"/>
                      <a:pt x="43" y="20"/>
                      <a:pt x="44" y="21"/>
                    </a:cubicBezTo>
                    <a:cubicBezTo>
                      <a:pt x="47" y="19"/>
                      <a:pt x="48" y="15"/>
                      <a:pt x="51" y="14"/>
                    </a:cubicBezTo>
                    <a:cubicBezTo>
                      <a:pt x="53" y="13"/>
                      <a:pt x="55" y="13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7" y="14"/>
                      <a:pt x="56" y="16"/>
                      <a:pt x="54" y="18"/>
                    </a:cubicBezTo>
                    <a:cubicBezTo>
                      <a:pt x="54" y="21"/>
                      <a:pt x="55" y="24"/>
                      <a:pt x="54" y="27"/>
                    </a:cubicBezTo>
                    <a:cubicBezTo>
                      <a:pt x="54" y="27"/>
                      <a:pt x="30" y="18"/>
                      <a:pt x="28" y="18"/>
                    </a:cubicBezTo>
                    <a:cubicBezTo>
                      <a:pt x="25" y="17"/>
                      <a:pt x="22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5"/>
                      <a:pt x="23" y="15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8" y="12"/>
                      <a:pt x="11" y="16"/>
                      <a:pt x="4" y="18"/>
                    </a:cubicBezTo>
                    <a:cubicBezTo>
                      <a:pt x="0" y="22"/>
                      <a:pt x="0" y="25"/>
                      <a:pt x="1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6" y="29"/>
                      <a:pt x="9" y="26"/>
                      <a:pt x="13" y="24"/>
                    </a:cubicBezTo>
                    <a:cubicBezTo>
                      <a:pt x="19" y="20"/>
                      <a:pt x="30" y="22"/>
                      <a:pt x="37" y="27"/>
                    </a:cubicBezTo>
                    <a:cubicBezTo>
                      <a:pt x="37" y="28"/>
                      <a:pt x="36" y="28"/>
                      <a:pt x="36" y="28"/>
                    </a:cubicBezTo>
                    <a:cubicBezTo>
                      <a:pt x="31" y="29"/>
                      <a:pt x="28" y="28"/>
                      <a:pt x="22" y="32"/>
                    </a:cubicBezTo>
                    <a:cubicBezTo>
                      <a:pt x="22" y="33"/>
                      <a:pt x="22" y="34"/>
                      <a:pt x="22" y="35"/>
                    </a:cubicBezTo>
                    <a:cubicBezTo>
                      <a:pt x="22" y="37"/>
                      <a:pt x="22" y="37"/>
                      <a:pt x="24" y="39"/>
                    </a:cubicBezTo>
                    <a:cubicBezTo>
                      <a:pt x="31" y="37"/>
                      <a:pt x="37" y="36"/>
                      <a:pt x="45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3" y="41"/>
                      <a:pt x="42" y="41"/>
                      <a:pt x="42" y="41"/>
                    </a:cubicBezTo>
                    <a:cubicBezTo>
                      <a:pt x="41" y="40"/>
                      <a:pt x="40" y="39"/>
                      <a:pt x="39" y="39"/>
                    </a:cubicBezTo>
                    <a:cubicBezTo>
                      <a:pt x="37" y="41"/>
                      <a:pt x="37" y="41"/>
                      <a:pt x="35" y="40"/>
                    </a:cubicBezTo>
                    <a:cubicBezTo>
                      <a:pt x="35" y="40"/>
                      <a:pt x="34" y="41"/>
                      <a:pt x="34" y="41"/>
                    </a:cubicBezTo>
                    <a:cubicBezTo>
                      <a:pt x="35" y="43"/>
                      <a:pt x="35" y="43"/>
                      <a:pt x="37" y="45"/>
                    </a:cubicBezTo>
                    <a:cubicBezTo>
                      <a:pt x="36" y="46"/>
                      <a:pt x="36" y="47"/>
                      <a:pt x="35" y="48"/>
                    </a:cubicBezTo>
                    <a:cubicBezTo>
                      <a:pt x="27" y="44"/>
                      <a:pt x="20" y="40"/>
                      <a:pt x="12" y="34"/>
                    </a:cubicBezTo>
                    <a:cubicBezTo>
                      <a:pt x="11" y="34"/>
                      <a:pt x="11" y="34"/>
                      <a:pt x="10" y="34"/>
                    </a:cubicBezTo>
                    <a:cubicBezTo>
                      <a:pt x="9" y="34"/>
                      <a:pt x="9" y="35"/>
                      <a:pt x="9" y="35"/>
                    </a:cubicBezTo>
                    <a:cubicBezTo>
                      <a:pt x="11" y="55"/>
                      <a:pt x="20" y="44"/>
                      <a:pt x="31" y="54"/>
                    </a:cubicBezTo>
                    <a:cubicBezTo>
                      <a:pt x="27" y="58"/>
                      <a:pt x="23" y="61"/>
                      <a:pt x="20" y="64"/>
                    </a:cubicBezTo>
                    <a:cubicBezTo>
                      <a:pt x="15" y="63"/>
                      <a:pt x="6" y="55"/>
                      <a:pt x="1" y="56"/>
                    </a:cubicBezTo>
                    <a:cubicBezTo>
                      <a:pt x="1" y="56"/>
                      <a:pt x="1" y="56"/>
                      <a:pt x="0" y="57"/>
                    </a:cubicBezTo>
                    <a:cubicBezTo>
                      <a:pt x="2" y="62"/>
                      <a:pt x="7" y="67"/>
                      <a:pt x="9" y="72"/>
                    </a:cubicBezTo>
                    <a:cubicBezTo>
                      <a:pt x="17" y="75"/>
                      <a:pt x="26" y="66"/>
                      <a:pt x="35" y="58"/>
                    </a:cubicBezTo>
                    <a:cubicBezTo>
                      <a:pt x="37" y="60"/>
                      <a:pt x="39" y="63"/>
                      <a:pt x="42" y="65"/>
                    </a:cubicBezTo>
                    <a:cubicBezTo>
                      <a:pt x="46" y="63"/>
                      <a:pt x="46" y="60"/>
                      <a:pt x="46" y="57"/>
                    </a:cubicBezTo>
                    <a:cubicBezTo>
                      <a:pt x="45" y="54"/>
                      <a:pt x="43" y="53"/>
                      <a:pt x="40" y="50"/>
                    </a:cubicBezTo>
                    <a:cubicBezTo>
                      <a:pt x="41" y="49"/>
                      <a:pt x="42" y="48"/>
                      <a:pt x="42" y="48"/>
                    </a:cubicBezTo>
                    <a:cubicBezTo>
                      <a:pt x="46" y="48"/>
                      <a:pt x="49" y="48"/>
                      <a:pt x="53" y="46"/>
                    </a:cubicBezTo>
                    <a:cubicBezTo>
                      <a:pt x="56" y="49"/>
                      <a:pt x="59" y="53"/>
                      <a:pt x="62" y="57"/>
                    </a:cubicBezTo>
                    <a:cubicBezTo>
                      <a:pt x="65" y="56"/>
                      <a:pt x="68" y="55"/>
                      <a:pt x="70" y="52"/>
                    </a:cubicBezTo>
                    <a:cubicBezTo>
                      <a:pt x="72" y="47"/>
                      <a:pt x="66" y="40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9" y="34"/>
                      <a:pt x="72" y="37"/>
                      <a:pt x="79" y="32"/>
                    </a:cubicBezTo>
                    <a:cubicBezTo>
                      <a:pt x="83" y="17"/>
                      <a:pt x="74" y="21"/>
                      <a:pt x="66" y="16"/>
                    </a:cubicBezTo>
                    <a:close/>
                    <a:moveTo>
                      <a:pt x="63" y="44"/>
                    </a:moveTo>
                    <a:cubicBezTo>
                      <a:pt x="63" y="44"/>
                      <a:pt x="63" y="44"/>
                      <a:pt x="63" y="44"/>
                    </a:cubicBezTo>
                    <a:cubicBezTo>
                      <a:pt x="55" y="42"/>
                      <a:pt x="46" y="34"/>
                      <a:pt x="38" y="32"/>
                    </a:cubicBezTo>
                    <a:cubicBezTo>
                      <a:pt x="43" y="28"/>
                      <a:pt x="48" y="31"/>
                      <a:pt x="54" y="32"/>
                    </a:cubicBezTo>
                    <a:cubicBezTo>
                      <a:pt x="57" y="36"/>
                      <a:pt x="60" y="40"/>
                      <a:pt x="63" y="44"/>
                    </a:cubicBezTo>
                    <a:close/>
                    <a:moveTo>
                      <a:pt x="60" y="27"/>
                    </a:moveTo>
                    <a:cubicBezTo>
                      <a:pt x="60" y="27"/>
                      <a:pt x="60" y="26"/>
                      <a:pt x="59" y="26"/>
                    </a:cubicBezTo>
                    <a:cubicBezTo>
                      <a:pt x="61" y="23"/>
                      <a:pt x="63" y="20"/>
                      <a:pt x="67" y="18"/>
                    </a:cubicBezTo>
                    <a:cubicBezTo>
                      <a:pt x="69" y="19"/>
                      <a:pt x="71" y="19"/>
                      <a:pt x="74" y="20"/>
                    </a:cubicBezTo>
                    <a:cubicBezTo>
                      <a:pt x="75" y="21"/>
                      <a:pt x="76" y="22"/>
                      <a:pt x="77" y="23"/>
                    </a:cubicBezTo>
                    <a:cubicBezTo>
                      <a:pt x="77" y="24"/>
                      <a:pt x="77" y="24"/>
                      <a:pt x="77" y="25"/>
                    </a:cubicBezTo>
                    <a:cubicBezTo>
                      <a:pt x="72" y="29"/>
                      <a:pt x="66" y="27"/>
                      <a:pt x="6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ïṩḻîḓé">
                <a:extLst>
                  <a:ext uri="{FF2B5EF4-FFF2-40B4-BE49-F238E27FC236}">
                    <a16:creationId xmlns:a16="http://schemas.microsoft.com/office/drawing/2014/main" id="{9A86A5D9-2203-4E79-9C4F-53AB847D6E09}"/>
                  </a:ext>
                </a:extLst>
              </p:cNvPr>
              <p:cNvSpPr/>
              <p:nvPr/>
            </p:nvSpPr>
            <p:spPr bwMode="auto">
              <a:xfrm>
                <a:off x="2728809" y="4582115"/>
                <a:ext cx="101600" cy="147638"/>
              </a:xfrm>
              <a:custGeom>
                <a:avLst/>
                <a:gdLst>
                  <a:gd name="T0" fmla="*/ 47 w 55"/>
                  <a:gd name="T1" fmla="*/ 0 h 80"/>
                  <a:gd name="T2" fmla="*/ 49 w 55"/>
                  <a:gd name="T3" fmla="*/ 20 h 80"/>
                  <a:gd name="T4" fmla="*/ 51 w 55"/>
                  <a:gd name="T5" fmla="*/ 34 h 80"/>
                  <a:gd name="T6" fmla="*/ 28 w 55"/>
                  <a:gd name="T7" fmla="*/ 38 h 80"/>
                  <a:gd name="T8" fmla="*/ 41 w 55"/>
                  <a:gd name="T9" fmla="*/ 68 h 80"/>
                  <a:gd name="T10" fmla="*/ 25 w 55"/>
                  <a:gd name="T11" fmla="*/ 74 h 80"/>
                  <a:gd name="T12" fmla="*/ 26 w 55"/>
                  <a:gd name="T13" fmla="*/ 39 h 80"/>
                  <a:gd name="T14" fmla="*/ 23 w 55"/>
                  <a:gd name="T15" fmla="*/ 40 h 80"/>
                  <a:gd name="T16" fmla="*/ 7 w 55"/>
                  <a:gd name="T17" fmla="*/ 54 h 80"/>
                  <a:gd name="T18" fmla="*/ 0 w 55"/>
                  <a:gd name="T19" fmla="*/ 43 h 80"/>
                  <a:gd name="T20" fmla="*/ 14 w 55"/>
                  <a:gd name="T21" fmla="*/ 28 h 80"/>
                  <a:gd name="T22" fmla="*/ 6 w 55"/>
                  <a:gd name="T23" fmla="*/ 15 h 80"/>
                  <a:gd name="T24" fmla="*/ 7 w 55"/>
                  <a:gd name="T25" fmla="*/ 15 h 80"/>
                  <a:gd name="T26" fmla="*/ 26 w 55"/>
                  <a:gd name="T27" fmla="*/ 18 h 80"/>
                  <a:gd name="T28" fmla="*/ 47 w 55"/>
                  <a:gd name="T2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80">
                    <a:moveTo>
                      <a:pt x="47" y="0"/>
                    </a:moveTo>
                    <a:cubicBezTo>
                      <a:pt x="55" y="7"/>
                      <a:pt x="49" y="11"/>
                      <a:pt x="49" y="20"/>
                    </a:cubicBezTo>
                    <a:cubicBezTo>
                      <a:pt x="49" y="25"/>
                      <a:pt x="55" y="25"/>
                      <a:pt x="51" y="34"/>
                    </a:cubicBezTo>
                    <a:cubicBezTo>
                      <a:pt x="44" y="37"/>
                      <a:pt x="34" y="32"/>
                      <a:pt x="28" y="38"/>
                    </a:cubicBezTo>
                    <a:cubicBezTo>
                      <a:pt x="38" y="44"/>
                      <a:pt x="45" y="59"/>
                      <a:pt x="41" y="68"/>
                    </a:cubicBezTo>
                    <a:cubicBezTo>
                      <a:pt x="39" y="74"/>
                      <a:pt x="28" y="80"/>
                      <a:pt x="25" y="74"/>
                    </a:cubicBezTo>
                    <a:cubicBezTo>
                      <a:pt x="19" y="62"/>
                      <a:pt x="39" y="55"/>
                      <a:pt x="26" y="39"/>
                    </a:cubicBezTo>
                    <a:cubicBezTo>
                      <a:pt x="25" y="39"/>
                      <a:pt x="25" y="39"/>
                      <a:pt x="23" y="40"/>
                    </a:cubicBezTo>
                    <a:cubicBezTo>
                      <a:pt x="17" y="44"/>
                      <a:pt x="14" y="52"/>
                      <a:pt x="7" y="54"/>
                    </a:cubicBezTo>
                    <a:cubicBezTo>
                      <a:pt x="2" y="51"/>
                      <a:pt x="2" y="48"/>
                      <a:pt x="0" y="43"/>
                    </a:cubicBezTo>
                    <a:cubicBezTo>
                      <a:pt x="3" y="39"/>
                      <a:pt x="14" y="30"/>
                      <a:pt x="14" y="28"/>
                    </a:cubicBezTo>
                    <a:cubicBezTo>
                      <a:pt x="14" y="25"/>
                      <a:pt x="7" y="19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13" y="15"/>
                      <a:pt x="20" y="18"/>
                      <a:pt x="26" y="18"/>
                    </a:cubicBezTo>
                    <a:cubicBezTo>
                      <a:pt x="34" y="17"/>
                      <a:pt x="41" y="5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šḷïḓe">
                <a:extLst>
                  <a:ext uri="{FF2B5EF4-FFF2-40B4-BE49-F238E27FC236}">
                    <a16:creationId xmlns:a16="http://schemas.microsoft.com/office/drawing/2014/main" id="{688EA4F7-CB95-49EA-9F75-56B2C4BD24C0}"/>
                  </a:ext>
                </a:extLst>
              </p:cNvPr>
              <p:cNvSpPr/>
              <p:nvPr/>
            </p:nvSpPr>
            <p:spPr bwMode="auto">
              <a:xfrm>
                <a:off x="2490684" y="4510678"/>
                <a:ext cx="144463" cy="160338"/>
              </a:xfrm>
              <a:custGeom>
                <a:avLst/>
                <a:gdLst>
                  <a:gd name="T0" fmla="*/ 55 w 78"/>
                  <a:gd name="T1" fmla="*/ 64 h 87"/>
                  <a:gd name="T2" fmla="*/ 62 w 78"/>
                  <a:gd name="T3" fmla="*/ 50 h 87"/>
                  <a:gd name="T4" fmla="*/ 54 w 78"/>
                  <a:gd name="T5" fmla="*/ 43 h 87"/>
                  <a:gd name="T6" fmla="*/ 69 w 78"/>
                  <a:gd name="T7" fmla="*/ 29 h 87"/>
                  <a:gd name="T8" fmla="*/ 67 w 78"/>
                  <a:gd name="T9" fmla="*/ 21 h 87"/>
                  <a:gd name="T10" fmla="*/ 70 w 78"/>
                  <a:gd name="T11" fmla="*/ 11 h 87"/>
                  <a:gd name="T12" fmla="*/ 69 w 78"/>
                  <a:gd name="T13" fmla="*/ 3 h 87"/>
                  <a:gd name="T14" fmla="*/ 64 w 78"/>
                  <a:gd name="T15" fmla="*/ 0 h 87"/>
                  <a:gd name="T16" fmla="*/ 63 w 78"/>
                  <a:gd name="T17" fmla="*/ 0 h 87"/>
                  <a:gd name="T18" fmla="*/ 63 w 78"/>
                  <a:gd name="T19" fmla="*/ 12 h 87"/>
                  <a:gd name="T20" fmla="*/ 42 w 78"/>
                  <a:gd name="T21" fmla="*/ 25 h 87"/>
                  <a:gd name="T22" fmla="*/ 42 w 78"/>
                  <a:gd name="T23" fmla="*/ 33 h 87"/>
                  <a:gd name="T24" fmla="*/ 33 w 78"/>
                  <a:gd name="T25" fmla="*/ 36 h 87"/>
                  <a:gd name="T26" fmla="*/ 39 w 78"/>
                  <a:gd name="T27" fmla="*/ 33 h 87"/>
                  <a:gd name="T28" fmla="*/ 39 w 78"/>
                  <a:gd name="T29" fmla="*/ 23 h 87"/>
                  <a:gd name="T30" fmla="*/ 36 w 78"/>
                  <a:gd name="T31" fmla="*/ 0 h 87"/>
                  <a:gd name="T32" fmla="*/ 36 w 78"/>
                  <a:gd name="T33" fmla="*/ 0 h 87"/>
                  <a:gd name="T34" fmla="*/ 36 w 78"/>
                  <a:gd name="T35" fmla="*/ 8 h 87"/>
                  <a:gd name="T36" fmla="*/ 30 w 78"/>
                  <a:gd name="T37" fmla="*/ 24 h 87"/>
                  <a:gd name="T38" fmla="*/ 1 w 78"/>
                  <a:gd name="T39" fmla="*/ 29 h 87"/>
                  <a:gd name="T40" fmla="*/ 0 w 78"/>
                  <a:gd name="T41" fmla="*/ 31 h 87"/>
                  <a:gd name="T42" fmla="*/ 18 w 78"/>
                  <a:gd name="T43" fmla="*/ 39 h 87"/>
                  <a:gd name="T44" fmla="*/ 25 w 78"/>
                  <a:gd name="T45" fmla="*/ 36 h 87"/>
                  <a:gd name="T46" fmla="*/ 25 w 78"/>
                  <a:gd name="T47" fmla="*/ 36 h 87"/>
                  <a:gd name="T48" fmla="*/ 3 w 78"/>
                  <a:gd name="T49" fmla="*/ 62 h 87"/>
                  <a:gd name="T50" fmla="*/ 5 w 78"/>
                  <a:gd name="T51" fmla="*/ 67 h 87"/>
                  <a:gd name="T52" fmla="*/ 12 w 78"/>
                  <a:gd name="T53" fmla="*/ 66 h 87"/>
                  <a:gd name="T54" fmla="*/ 22 w 78"/>
                  <a:gd name="T55" fmla="*/ 74 h 87"/>
                  <a:gd name="T56" fmla="*/ 25 w 78"/>
                  <a:gd name="T57" fmla="*/ 61 h 87"/>
                  <a:gd name="T58" fmla="*/ 30 w 78"/>
                  <a:gd name="T59" fmla="*/ 49 h 87"/>
                  <a:gd name="T60" fmla="*/ 48 w 78"/>
                  <a:gd name="T61" fmla="*/ 63 h 87"/>
                  <a:gd name="T62" fmla="*/ 24 w 78"/>
                  <a:gd name="T63" fmla="*/ 71 h 87"/>
                  <a:gd name="T64" fmla="*/ 48 w 78"/>
                  <a:gd name="T65" fmla="*/ 71 h 87"/>
                  <a:gd name="T66" fmla="*/ 51 w 78"/>
                  <a:gd name="T67" fmla="*/ 69 h 87"/>
                  <a:gd name="T68" fmla="*/ 77 w 78"/>
                  <a:gd name="T69" fmla="*/ 87 h 87"/>
                  <a:gd name="T70" fmla="*/ 78 w 78"/>
                  <a:gd name="T71" fmla="*/ 86 h 87"/>
                  <a:gd name="T72" fmla="*/ 55 w 78"/>
                  <a:gd name="T73" fmla="*/ 64 h 87"/>
                  <a:gd name="T74" fmla="*/ 15 w 78"/>
                  <a:gd name="T75" fmla="*/ 64 h 87"/>
                  <a:gd name="T76" fmla="*/ 15 w 78"/>
                  <a:gd name="T77" fmla="*/ 65 h 87"/>
                  <a:gd name="T78" fmla="*/ 11 w 78"/>
                  <a:gd name="T79" fmla="*/ 63 h 87"/>
                  <a:gd name="T80" fmla="*/ 12 w 78"/>
                  <a:gd name="T81" fmla="*/ 60 h 87"/>
                  <a:gd name="T82" fmla="*/ 15 w 78"/>
                  <a:gd name="T83" fmla="*/ 57 h 87"/>
                  <a:gd name="T84" fmla="*/ 17 w 78"/>
                  <a:gd name="T85" fmla="*/ 58 h 87"/>
                  <a:gd name="T86" fmla="*/ 15 w 78"/>
                  <a:gd name="T87" fmla="*/ 64 h 87"/>
                  <a:gd name="T88" fmla="*/ 32 w 78"/>
                  <a:gd name="T89" fmla="*/ 46 h 87"/>
                  <a:gd name="T90" fmla="*/ 44 w 78"/>
                  <a:gd name="T91" fmla="*/ 34 h 87"/>
                  <a:gd name="T92" fmla="*/ 52 w 78"/>
                  <a:gd name="T93" fmla="*/ 35 h 87"/>
                  <a:gd name="T94" fmla="*/ 46 w 78"/>
                  <a:gd name="T95" fmla="*/ 50 h 87"/>
                  <a:gd name="T96" fmla="*/ 48 w 78"/>
                  <a:gd name="T97" fmla="*/ 52 h 87"/>
                  <a:gd name="T98" fmla="*/ 56 w 78"/>
                  <a:gd name="T99" fmla="*/ 50 h 87"/>
                  <a:gd name="T100" fmla="*/ 52 w 78"/>
                  <a:gd name="T101" fmla="*/ 61 h 87"/>
                  <a:gd name="T102" fmla="*/ 32 w 78"/>
                  <a:gd name="T103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8" h="87">
                    <a:moveTo>
                      <a:pt x="55" y="64"/>
                    </a:moveTo>
                    <a:cubicBezTo>
                      <a:pt x="58" y="60"/>
                      <a:pt x="60" y="55"/>
                      <a:pt x="62" y="50"/>
                    </a:cubicBezTo>
                    <a:cubicBezTo>
                      <a:pt x="61" y="47"/>
                      <a:pt x="58" y="44"/>
                      <a:pt x="54" y="43"/>
                    </a:cubicBezTo>
                    <a:cubicBezTo>
                      <a:pt x="57" y="36"/>
                      <a:pt x="64" y="33"/>
                      <a:pt x="69" y="29"/>
                    </a:cubicBezTo>
                    <a:cubicBezTo>
                      <a:pt x="69" y="25"/>
                      <a:pt x="67" y="24"/>
                      <a:pt x="67" y="21"/>
                    </a:cubicBezTo>
                    <a:cubicBezTo>
                      <a:pt x="68" y="18"/>
                      <a:pt x="69" y="15"/>
                      <a:pt x="70" y="11"/>
                    </a:cubicBezTo>
                    <a:cubicBezTo>
                      <a:pt x="70" y="9"/>
                      <a:pt x="69" y="6"/>
                      <a:pt x="69" y="3"/>
                    </a:cubicBezTo>
                    <a:cubicBezTo>
                      <a:pt x="68" y="2"/>
                      <a:pt x="67" y="1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1" y="5"/>
                      <a:pt x="63" y="8"/>
                      <a:pt x="63" y="12"/>
                    </a:cubicBezTo>
                    <a:cubicBezTo>
                      <a:pt x="63" y="24"/>
                      <a:pt x="52" y="26"/>
                      <a:pt x="42" y="25"/>
                    </a:cubicBezTo>
                    <a:cubicBezTo>
                      <a:pt x="41" y="28"/>
                      <a:pt x="41" y="31"/>
                      <a:pt x="42" y="33"/>
                    </a:cubicBezTo>
                    <a:cubicBezTo>
                      <a:pt x="39" y="34"/>
                      <a:pt x="36" y="35"/>
                      <a:pt x="33" y="36"/>
                    </a:cubicBezTo>
                    <a:cubicBezTo>
                      <a:pt x="34" y="32"/>
                      <a:pt x="36" y="32"/>
                      <a:pt x="39" y="33"/>
                    </a:cubicBezTo>
                    <a:cubicBezTo>
                      <a:pt x="41" y="29"/>
                      <a:pt x="38" y="27"/>
                      <a:pt x="39" y="23"/>
                    </a:cubicBezTo>
                    <a:cubicBezTo>
                      <a:pt x="39" y="14"/>
                      <a:pt x="53" y="6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3"/>
                      <a:pt x="36" y="5"/>
                      <a:pt x="36" y="8"/>
                    </a:cubicBezTo>
                    <a:cubicBezTo>
                      <a:pt x="34" y="14"/>
                      <a:pt x="32" y="19"/>
                      <a:pt x="30" y="24"/>
                    </a:cubicBezTo>
                    <a:cubicBezTo>
                      <a:pt x="22" y="26"/>
                      <a:pt x="9" y="26"/>
                      <a:pt x="1" y="29"/>
                    </a:cubicBezTo>
                    <a:cubicBezTo>
                      <a:pt x="1" y="30"/>
                      <a:pt x="1" y="30"/>
                      <a:pt x="0" y="31"/>
                    </a:cubicBezTo>
                    <a:cubicBezTo>
                      <a:pt x="1" y="35"/>
                      <a:pt x="12" y="39"/>
                      <a:pt x="18" y="39"/>
                    </a:cubicBezTo>
                    <a:cubicBezTo>
                      <a:pt x="20" y="38"/>
                      <a:pt x="22" y="37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1" y="52"/>
                      <a:pt x="9" y="50"/>
                      <a:pt x="3" y="62"/>
                    </a:cubicBezTo>
                    <a:cubicBezTo>
                      <a:pt x="4" y="63"/>
                      <a:pt x="4" y="65"/>
                      <a:pt x="5" y="67"/>
                    </a:cubicBezTo>
                    <a:cubicBezTo>
                      <a:pt x="7" y="67"/>
                      <a:pt x="10" y="67"/>
                      <a:pt x="12" y="66"/>
                    </a:cubicBezTo>
                    <a:cubicBezTo>
                      <a:pt x="17" y="68"/>
                      <a:pt x="17" y="72"/>
                      <a:pt x="22" y="74"/>
                    </a:cubicBezTo>
                    <a:cubicBezTo>
                      <a:pt x="25" y="71"/>
                      <a:pt x="24" y="66"/>
                      <a:pt x="25" y="61"/>
                    </a:cubicBezTo>
                    <a:cubicBezTo>
                      <a:pt x="25" y="56"/>
                      <a:pt x="28" y="52"/>
                      <a:pt x="30" y="49"/>
                    </a:cubicBezTo>
                    <a:cubicBezTo>
                      <a:pt x="40" y="53"/>
                      <a:pt x="42" y="58"/>
                      <a:pt x="48" y="63"/>
                    </a:cubicBezTo>
                    <a:cubicBezTo>
                      <a:pt x="44" y="74"/>
                      <a:pt x="29" y="63"/>
                      <a:pt x="24" y="71"/>
                    </a:cubicBezTo>
                    <a:cubicBezTo>
                      <a:pt x="39" y="78"/>
                      <a:pt x="36" y="74"/>
                      <a:pt x="48" y="71"/>
                    </a:cubicBezTo>
                    <a:cubicBezTo>
                      <a:pt x="49" y="70"/>
                      <a:pt x="50" y="70"/>
                      <a:pt x="51" y="69"/>
                    </a:cubicBezTo>
                    <a:cubicBezTo>
                      <a:pt x="58" y="79"/>
                      <a:pt x="58" y="87"/>
                      <a:pt x="77" y="87"/>
                    </a:cubicBezTo>
                    <a:cubicBezTo>
                      <a:pt x="77" y="87"/>
                      <a:pt x="78" y="86"/>
                      <a:pt x="78" y="86"/>
                    </a:cubicBezTo>
                    <a:cubicBezTo>
                      <a:pt x="74" y="76"/>
                      <a:pt x="60" y="73"/>
                      <a:pt x="55" y="64"/>
                    </a:cubicBezTo>
                    <a:close/>
                    <a:moveTo>
                      <a:pt x="15" y="64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4" y="64"/>
                      <a:pt x="13" y="64"/>
                      <a:pt x="11" y="63"/>
                    </a:cubicBezTo>
                    <a:cubicBezTo>
                      <a:pt x="11" y="62"/>
                      <a:pt x="12" y="61"/>
                      <a:pt x="12" y="60"/>
                    </a:cubicBezTo>
                    <a:cubicBezTo>
                      <a:pt x="13" y="59"/>
                      <a:pt x="14" y="58"/>
                      <a:pt x="15" y="57"/>
                    </a:cubicBezTo>
                    <a:cubicBezTo>
                      <a:pt x="16" y="57"/>
                      <a:pt x="16" y="58"/>
                      <a:pt x="17" y="58"/>
                    </a:cubicBezTo>
                    <a:cubicBezTo>
                      <a:pt x="16" y="60"/>
                      <a:pt x="16" y="62"/>
                      <a:pt x="15" y="64"/>
                    </a:cubicBezTo>
                    <a:close/>
                    <a:moveTo>
                      <a:pt x="32" y="46"/>
                    </a:moveTo>
                    <a:cubicBezTo>
                      <a:pt x="35" y="43"/>
                      <a:pt x="44" y="37"/>
                      <a:pt x="44" y="34"/>
                    </a:cubicBezTo>
                    <a:cubicBezTo>
                      <a:pt x="47" y="34"/>
                      <a:pt x="49" y="35"/>
                      <a:pt x="52" y="35"/>
                    </a:cubicBezTo>
                    <a:cubicBezTo>
                      <a:pt x="50" y="40"/>
                      <a:pt x="45" y="44"/>
                      <a:pt x="46" y="50"/>
                    </a:cubicBezTo>
                    <a:cubicBezTo>
                      <a:pt x="46" y="51"/>
                      <a:pt x="47" y="51"/>
                      <a:pt x="48" y="52"/>
                    </a:cubicBezTo>
                    <a:cubicBezTo>
                      <a:pt x="50" y="51"/>
                      <a:pt x="53" y="49"/>
                      <a:pt x="56" y="50"/>
                    </a:cubicBezTo>
                    <a:cubicBezTo>
                      <a:pt x="55" y="54"/>
                      <a:pt x="53" y="57"/>
                      <a:pt x="52" y="61"/>
                    </a:cubicBezTo>
                    <a:cubicBezTo>
                      <a:pt x="45" y="56"/>
                      <a:pt x="44" y="49"/>
                      <a:pt x="3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$ľíḍe">
                <a:extLst>
                  <a:ext uri="{FF2B5EF4-FFF2-40B4-BE49-F238E27FC236}">
                    <a16:creationId xmlns:a16="http://schemas.microsoft.com/office/drawing/2014/main" id="{A666C0F8-B0DB-4FAA-B0D1-1C1BD27E0A79}"/>
                  </a:ext>
                </a:extLst>
              </p:cNvPr>
              <p:cNvSpPr/>
              <p:nvPr/>
            </p:nvSpPr>
            <p:spPr bwMode="auto">
              <a:xfrm>
                <a:off x="2255734" y="4491628"/>
                <a:ext cx="136525" cy="174625"/>
              </a:xfrm>
              <a:custGeom>
                <a:avLst/>
                <a:gdLst>
                  <a:gd name="T0" fmla="*/ 74 w 74"/>
                  <a:gd name="T1" fmla="*/ 41 h 94"/>
                  <a:gd name="T2" fmla="*/ 64 w 74"/>
                  <a:gd name="T3" fmla="*/ 35 h 94"/>
                  <a:gd name="T4" fmla="*/ 51 w 74"/>
                  <a:gd name="T5" fmla="*/ 5 h 94"/>
                  <a:gd name="T6" fmla="*/ 58 w 74"/>
                  <a:gd name="T7" fmla="*/ 39 h 94"/>
                  <a:gd name="T8" fmla="*/ 47 w 74"/>
                  <a:gd name="T9" fmla="*/ 47 h 94"/>
                  <a:gd name="T10" fmla="*/ 55 w 74"/>
                  <a:gd name="T11" fmla="*/ 34 h 94"/>
                  <a:gd name="T12" fmla="*/ 47 w 74"/>
                  <a:gd name="T13" fmla="*/ 29 h 94"/>
                  <a:gd name="T14" fmla="*/ 54 w 74"/>
                  <a:gd name="T15" fmla="*/ 22 h 94"/>
                  <a:gd name="T16" fmla="*/ 54 w 74"/>
                  <a:gd name="T17" fmla="*/ 20 h 94"/>
                  <a:gd name="T18" fmla="*/ 54 w 74"/>
                  <a:gd name="T19" fmla="*/ 19 h 94"/>
                  <a:gd name="T20" fmla="*/ 41 w 74"/>
                  <a:gd name="T21" fmla="*/ 19 h 94"/>
                  <a:gd name="T22" fmla="*/ 44 w 74"/>
                  <a:gd name="T23" fmla="*/ 22 h 94"/>
                  <a:gd name="T24" fmla="*/ 44 w 74"/>
                  <a:gd name="T25" fmla="*/ 32 h 94"/>
                  <a:gd name="T26" fmla="*/ 48 w 74"/>
                  <a:gd name="T27" fmla="*/ 37 h 94"/>
                  <a:gd name="T28" fmla="*/ 40 w 74"/>
                  <a:gd name="T29" fmla="*/ 58 h 94"/>
                  <a:gd name="T30" fmla="*/ 44 w 74"/>
                  <a:gd name="T31" fmla="*/ 61 h 94"/>
                  <a:gd name="T32" fmla="*/ 59 w 74"/>
                  <a:gd name="T33" fmla="*/ 46 h 94"/>
                  <a:gd name="T34" fmla="*/ 59 w 74"/>
                  <a:gd name="T35" fmla="*/ 46 h 94"/>
                  <a:gd name="T36" fmla="*/ 66 w 74"/>
                  <a:gd name="T37" fmla="*/ 93 h 94"/>
                  <a:gd name="T38" fmla="*/ 68 w 74"/>
                  <a:gd name="T39" fmla="*/ 93 h 94"/>
                  <a:gd name="T40" fmla="*/ 65 w 74"/>
                  <a:gd name="T41" fmla="*/ 42 h 94"/>
                  <a:gd name="T42" fmla="*/ 73 w 74"/>
                  <a:gd name="T43" fmla="*/ 41 h 94"/>
                  <a:gd name="T44" fmla="*/ 74 w 74"/>
                  <a:gd name="T45" fmla="*/ 41 h 94"/>
                  <a:gd name="T46" fmla="*/ 43 w 74"/>
                  <a:gd name="T47" fmla="*/ 42 h 94"/>
                  <a:gd name="T48" fmla="*/ 35 w 74"/>
                  <a:gd name="T49" fmla="*/ 48 h 94"/>
                  <a:gd name="T50" fmla="*/ 39 w 74"/>
                  <a:gd name="T51" fmla="*/ 38 h 94"/>
                  <a:gd name="T52" fmla="*/ 37 w 74"/>
                  <a:gd name="T53" fmla="*/ 29 h 94"/>
                  <a:gd name="T54" fmla="*/ 40 w 74"/>
                  <a:gd name="T55" fmla="*/ 27 h 94"/>
                  <a:gd name="T56" fmla="*/ 34 w 74"/>
                  <a:gd name="T57" fmla="*/ 16 h 94"/>
                  <a:gd name="T58" fmla="*/ 32 w 74"/>
                  <a:gd name="T59" fmla="*/ 15 h 94"/>
                  <a:gd name="T60" fmla="*/ 4 w 74"/>
                  <a:gd name="T61" fmla="*/ 46 h 94"/>
                  <a:gd name="T62" fmla="*/ 30 w 74"/>
                  <a:gd name="T63" fmla="*/ 29 h 94"/>
                  <a:gd name="T64" fmla="*/ 8 w 74"/>
                  <a:gd name="T65" fmla="*/ 52 h 94"/>
                  <a:gd name="T66" fmla="*/ 0 w 74"/>
                  <a:gd name="T67" fmla="*/ 56 h 94"/>
                  <a:gd name="T68" fmla="*/ 3 w 74"/>
                  <a:gd name="T69" fmla="*/ 61 h 94"/>
                  <a:gd name="T70" fmla="*/ 23 w 74"/>
                  <a:gd name="T71" fmla="*/ 54 h 94"/>
                  <a:gd name="T72" fmla="*/ 25 w 74"/>
                  <a:gd name="T73" fmla="*/ 53 h 94"/>
                  <a:gd name="T74" fmla="*/ 25 w 74"/>
                  <a:gd name="T75" fmla="*/ 53 h 94"/>
                  <a:gd name="T76" fmla="*/ 20 w 74"/>
                  <a:gd name="T77" fmla="*/ 72 h 94"/>
                  <a:gd name="T78" fmla="*/ 25 w 74"/>
                  <a:gd name="T79" fmla="*/ 76 h 94"/>
                  <a:gd name="T80" fmla="*/ 26 w 74"/>
                  <a:gd name="T81" fmla="*/ 76 h 94"/>
                  <a:gd name="T82" fmla="*/ 30 w 74"/>
                  <a:gd name="T83" fmla="*/ 67 h 94"/>
                  <a:gd name="T84" fmla="*/ 31 w 74"/>
                  <a:gd name="T85" fmla="*/ 66 h 94"/>
                  <a:gd name="T86" fmla="*/ 32 w 74"/>
                  <a:gd name="T87" fmla="*/ 75 h 94"/>
                  <a:gd name="T88" fmla="*/ 35 w 74"/>
                  <a:gd name="T89" fmla="*/ 76 h 94"/>
                  <a:gd name="T90" fmla="*/ 38 w 74"/>
                  <a:gd name="T91" fmla="*/ 76 h 94"/>
                  <a:gd name="T92" fmla="*/ 35 w 74"/>
                  <a:gd name="T93" fmla="*/ 61 h 94"/>
                  <a:gd name="T94" fmla="*/ 43 w 74"/>
                  <a:gd name="T95" fmla="*/ 4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4" h="94">
                    <a:moveTo>
                      <a:pt x="74" y="41"/>
                    </a:moveTo>
                    <a:cubicBezTo>
                      <a:pt x="73" y="36"/>
                      <a:pt x="70" y="34"/>
                      <a:pt x="64" y="35"/>
                    </a:cubicBezTo>
                    <a:cubicBezTo>
                      <a:pt x="63" y="24"/>
                      <a:pt x="67" y="0"/>
                      <a:pt x="51" y="5"/>
                    </a:cubicBezTo>
                    <a:cubicBezTo>
                      <a:pt x="50" y="9"/>
                      <a:pt x="61" y="31"/>
                      <a:pt x="58" y="39"/>
                    </a:cubicBezTo>
                    <a:cubicBezTo>
                      <a:pt x="58" y="39"/>
                      <a:pt x="47" y="47"/>
                      <a:pt x="47" y="47"/>
                    </a:cubicBezTo>
                    <a:cubicBezTo>
                      <a:pt x="48" y="41"/>
                      <a:pt x="53" y="39"/>
                      <a:pt x="55" y="34"/>
                    </a:cubicBezTo>
                    <a:cubicBezTo>
                      <a:pt x="56" y="30"/>
                      <a:pt x="49" y="31"/>
                      <a:pt x="47" y="29"/>
                    </a:cubicBezTo>
                    <a:cubicBezTo>
                      <a:pt x="48" y="26"/>
                      <a:pt x="51" y="23"/>
                      <a:pt x="54" y="22"/>
                    </a:cubicBezTo>
                    <a:cubicBezTo>
                      <a:pt x="54" y="21"/>
                      <a:pt x="54" y="21"/>
                      <a:pt x="54" y="20"/>
                    </a:cubicBezTo>
                    <a:cubicBezTo>
                      <a:pt x="54" y="20"/>
                      <a:pt x="54" y="19"/>
                      <a:pt x="54" y="19"/>
                    </a:cubicBezTo>
                    <a:cubicBezTo>
                      <a:pt x="50" y="17"/>
                      <a:pt x="45" y="17"/>
                      <a:pt x="41" y="19"/>
                    </a:cubicBezTo>
                    <a:cubicBezTo>
                      <a:pt x="41" y="22"/>
                      <a:pt x="42" y="22"/>
                      <a:pt x="44" y="22"/>
                    </a:cubicBezTo>
                    <a:cubicBezTo>
                      <a:pt x="44" y="26"/>
                      <a:pt x="44" y="29"/>
                      <a:pt x="44" y="32"/>
                    </a:cubicBezTo>
                    <a:cubicBezTo>
                      <a:pt x="45" y="34"/>
                      <a:pt x="47" y="35"/>
                      <a:pt x="48" y="37"/>
                    </a:cubicBezTo>
                    <a:cubicBezTo>
                      <a:pt x="46" y="41"/>
                      <a:pt x="35" y="51"/>
                      <a:pt x="40" y="58"/>
                    </a:cubicBezTo>
                    <a:cubicBezTo>
                      <a:pt x="41" y="60"/>
                      <a:pt x="42" y="60"/>
                      <a:pt x="44" y="61"/>
                    </a:cubicBezTo>
                    <a:cubicBezTo>
                      <a:pt x="49" y="55"/>
                      <a:pt x="51" y="50"/>
                      <a:pt x="59" y="46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61" y="60"/>
                      <a:pt x="59" y="83"/>
                      <a:pt x="66" y="93"/>
                    </a:cubicBezTo>
                    <a:cubicBezTo>
                      <a:pt x="67" y="94"/>
                      <a:pt x="67" y="93"/>
                      <a:pt x="68" y="93"/>
                    </a:cubicBezTo>
                    <a:cubicBezTo>
                      <a:pt x="68" y="78"/>
                      <a:pt x="67" y="60"/>
                      <a:pt x="65" y="42"/>
                    </a:cubicBezTo>
                    <a:cubicBezTo>
                      <a:pt x="68" y="42"/>
                      <a:pt x="72" y="42"/>
                      <a:pt x="73" y="41"/>
                    </a:cubicBezTo>
                    <a:cubicBezTo>
                      <a:pt x="74" y="41"/>
                      <a:pt x="74" y="41"/>
                      <a:pt x="74" y="41"/>
                    </a:cubicBezTo>
                    <a:close/>
                    <a:moveTo>
                      <a:pt x="43" y="42"/>
                    </a:moveTo>
                    <a:cubicBezTo>
                      <a:pt x="39" y="44"/>
                      <a:pt x="38" y="46"/>
                      <a:pt x="35" y="48"/>
                    </a:cubicBezTo>
                    <a:cubicBezTo>
                      <a:pt x="35" y="42"/>
                      <a:pt x="39" y="42"/>
                      <a:pt x="39" y="38"/>
                    </a:cubicBezTo>
                    <a:cubicBezTo>
                      <a:pt x="40" y="35"/>
                      <a:pt x="37" y="33"/>
                      <a:pt x="37" y="29"/>
                    </a:cubicBezTo>
                    <a:cubicBezTo>
                      <a:pt x="38" y="28"/>
                      <a:pt x="39" y="28"/>
                      <a:pt x="40" y="27"/>
                    </a:cubicBezTo>
                    <a:cubicBezTo>
                      <a:pt x="41" y="24"/>
                      <a:pt x="36" y="16"/>
                      <a:pt x="34" y="16"/>
                    </a:cubicBezTo>
                    <a:cubicBezTo>
                      <a:pt x="33" y="16"/>
                      <a:pt x="32" y="15"/>
                      <a:pt x="32" y="15"/>
                    </a:cubicBezTo>
                    <a:cubicBezTo>
                      <a:pt x="22" y="28"/>
                      <a:pt x="10" y="30"/>
                      <a:pt x="4" y="46"/>
                    </a:cubicBezTo>
                    <a:cubicBezTo>
                      <a:pt x="13" y="41"/>
                      <a:pt x="17" y="31"/>
                      <a:pt x="30" y="29"/>
                    </a:cubicBezTo>
                    <a:cubicBezTo>
                      <a:pt x="29" y="39"/>
                      <a:pt x="16" y="48"/>
                      <a:pt x="8" y="52"/>
                    </a:cubicBezTo>
                    <a:cubicBezTo>
                      <a:pt x="4" y="54"/>
                      <a:pt x="2" y="52"/>
                      <a:pt x="0" y="56"/>
                    </a:cubicBezTo>
                    <a:cubicBezTo>
                      <a:pt x="0" y="59"/>
                      <a:pt x="1" y="60"/>
                      <a:pt x="3" y="61"/>
                    </a:cubicBezTo>
                    <a:cubicBezTo>
                      <a:pt x="10" y="63"/>
                      <a:pt x="22" y="58"/>
                      <a:pt x="23" y="54"/>
                    </a:cubicBezTo>
                    <a:cubicBezTo>
                      <a:pt x="24" y="54"/>
                      <a:pt x="24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9"/>
                      <a:pt x="22" y="66"/>
                      <a:pt x="20" y="72"/>
                    </a:cubicBezTo>
                    <a:cubicBezTo>
                      <a:pt x="21" y="74"/>
                      <a:pt x="23" y="75"/>
                      <a:pt x="25" y="76"/>
                    </a:cubicBezTo>
                    <a:cubicBezTo>
                      <a:pt x="25" y="76"/>
                      <a:pt x="26" y="76"/>
                      <a:pt x="26" y="76"/>
                    </a:cubicBezTo>
                    <a:cubicBezTo>
                      <a:pt x="28" y="73"/>
                      <a:pt x="29" y="70"/>
                      <a:pt x="30" y="67"/>
                    </a:cubicBezTo>
                    <a:cubicBezTo>
                      <a:pt x="31" y="67"/>
                      <a:pt x="31" y="67"/>
                      <a:pt x="31" y="66"/>
                    </a:cubicBezTo>
                    <a:cubicBezTo>
                      <a:pt x="32" y="69"/>
                      <a:pt x="32" y="72"/>
                      <a:pt x="32" y="75"/>
                    </a:cubicBezTo>
                    <a:cubicBezTo>
                      <a:pt x="33" y="75"/>
                      <a:pt x="34" y="76"/>
                      <a:pt x="35" y="76"/>
                    </a:cubicBezTo>
                    <a:cubicBezTo>
                      <a:pt x="36" y="76"/>
                      <a:pt x="37" y="76"/>
                      <a:pt x="38" y="76"/>
                    </a:cubicBezTo>
                    <a:cubicBezTo>
                      <a:pt x="37" y="71"/>
                      <a:pt x="36" y="66"/>
                      <a:pt x="35" y="61"/>
                    </a:cubicBezTo>
                    <a:cubicBezTo>
                      <a:pt x="38" y="54"/>
                      <a:pt x="40" y="48"/>
                      <a:pt x="4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$ḻîḑe">
                <a:extLst>
                  <a:ext uri="{FF2B5EF4-FFF2-40B4-BE49-F238E27FC236}">
                    <a16:creationId xmlns:a16="http://schemas.microsoft.com/office/drawing/2014/main" id="{C6D192CD-3AC8-44FD-9967-9A235548D943}"/>
                  </a:ext>
                </a:extLst>
              </p:cNvPr>
              <p:cNvSpPr/>
              <p:nvPr/>
            </p:nvSpPr>
            <p:spPr bwMode="auto">
              <a:xfrm>
                <a:off x="2055709" y="4566240"/>
                <a:ext cx="136525" cy="150813"/>
              </a:xfrm>
              <a:custGeom>
                <a:avLst/>
                <a:gdLst>
                  <a:gd name="T0" fmla="*/ 55 w 74"/>
                  <a:gd name="T1" fmla="*/ 53 h 82"/>
                  <a:gd name="T2" fmla="*/ 54 w 74"/>
                  <a:gd name="T3" fmla="*/ 51 h 82"/>
                  <a:gd name="T4" fmla="*/ 57 w 74"/>
                  <a:gd name="T5" fmla="*/ 49 h 82"/>
                  <a:gd name="T6" fmla="*/ 56 w 74"/>
                  <a:gd name="T7" fmla="*/ 45 h 82"/>
                  <a:gd name="T8" fmla="*/ 52 w 74"/>
                  <a:gd name="T9" fmla="*/ 45 h 82"/>
                  <a:gd name="T10" fmla="*/ 51 w 74"/>
                  <a:gd name="T11" fmla="*/ 44 h 82"/>
                  <a:gd name="T12" fmla="*/ 60 w 74"/>
                  <a:gd name="T13" fmla="*/ 32 h 82"/>
                  <a:gd name="T14" fmla="*/ 60 w 74"/>
                  <a:gd name="T15" fmla="*/ 30 h 82"/>
                  <a:gd name="T16" fmla="*/ 34 w 74"/>
                  <a:gd name="T17" fmla="*/ 38 h 82"/>
                  <a:gd name="T18" fmla="*/ 33 w 74"/>
                  <a:gd name="T19" fmla="*/ 38 h 82"/>
                  <a:gd name="T20" fmla="*/ 60 w 74"/>
                  <a:gd name="T21" fmla="*/ 16 h 82"/>
                  <a:gd name="T22" fmla="*/ 61 w 74"/>
                  <a:gd name="T23" fmla="*/ 10 h 82"/>
                  <a:gd name="T24" fmla="*/ 42 w 74"/>
                  <a:gd name="T25" fmla="*/ 11 h 82"/>
                  <a:gd name="T26" fmla="*/ 27 w 74"/>
                  <a:gd name="T27" fmla="*/ 0 h 82"/>
                  <a:gd name="T28" fmla="*/ 24 w 74"/>
                  <a:gd name="T29" fmla="*/ 0 h 82"/>
                  <a:gd name="T30" fmla="*/ 29 w 74"/>
                  <a:gd name="T31" fmla="*/ 21 h 82"/>
                  <a:gd name="T32" fmla="*/ 11 w 74"/>
                  <a:gd name="T33" fmla="*/ 39 h 82"/>
                  <a:gd name="T34" fmla="*/ 1 w 74"/>
                  <a:gd name="T35" fmla="*/ 44 h 82"/>
                  <a:gd name="T36" fmla="*/ 0 w 74"/>
                  <a:gd name="T37" fmla="*/ 47 h 82"/>
                  <a:gd name="T38" fmla="*/ 35 w 74"/>
                  <a:gd name="T39" fmla="*/ 26 h 82"/>
                  <a:gd name="T40" fmla="*/ 35 w 74"/>
                  <a:gd name="T41" fmla="*/ 26 h 82"/>
                  <a:gd name="T42" fmla="*/ 30 w 74"/>
                  <a:gd name="T43" fmla="*/ 48 h 82"/>
                  <a:gd name="T44" fmla="*/ 40 w 74"/>
                  <a:gd name="T45" fmla="*/ 57 h 82"/>
                  <a:gd name="T46" fmla="*/ 35 w 74"/>
                  <a:gd name="T47" fmla="*/ 78 h 82"/>
                  <a:gd name="T48" fmla="*/ 45 w 74"/>
                  <a:gd name="T49" fmla="*/ 82 h 82"/>
                  <a:gd name="T50" fmla="*/ 47 w 74"/>
                  <a:gd name="T51" fmla="*/ 80 h 82"/>
                  <a:gd name="T52" fmla="*/ 46 w 74"/>
                  <a:gd name="T53" fmla="*/ 67 h 82"/>
                  <a:gd name="T54" fmla="*/ 47 w 74"/>
                  <a:gd name="T55" fmla="*/ 66 h 82"/>
                  <a:gd name="T56" fmla="*/ 50 w 74"/>
                  <a:gd name="T57" fmla="*/ 73 h 82"/>
                  <a:gd name="T58" fmla="*/ 58 w 74"/>
                  <a:gd name="T59" fmla="*/ 79 h 82"/>
                  <a:gd name="T60" fmla="*/ 59 w 74"/>
                  <a:gd name="T61" fmla="*/ 79 h 82"/>
                  <a:gd name="T62" fmla="*/ 53 w 74"/>
                  <a:gd name="T63" fmla="*/ 57 h 82"/>
                  <a:gd name="T64" fmla="*/ 56 w 74"/>
                  <a:gd name="T65" fmla="*/ 55 h 82"/>
                  <a:gd name="T66" fmla="*/ 56 w 74"/>
                  <a:gd name="T67" fmla="*/ 55 h 82"/>
                  <a:gd name="T68" fmla="*/ 69 w 74"/>
                  <a:gd name="T69" fmla="*/ 69 h 82"/>
                  <a:gd name="T70" fmla="*/ 74 w 74"/>
                  <a:gd name="T71" fmla="*/ 64 h 82"/>
                  <a:gd name="T72" fmla="*/ 55 w 74"/>
                  <a:gd name="T73" fmla="*/ 53 h 82"/>
                  <a:gd name="T74" fmla="*/ 40 w 74"/>
                  <a:gd name="T75" fmla="*/ 46 h 82"/>
                  <a:gd name="T76" fmla="*/ 39 w 74"/>
                  <a:gd name="T77" fmla="*/ 46 h 82"/>
                  <a:gd name="T78" fmla="*/ 38 w 74"/>
                  <a:gd name="T79" fmla="*/ 46 h 82"/>
                  <a:gd name="T80" fmla="*/ 37 w 74"/>
                  <a:gd name="T81" fmla="*/ 44 h 82"/>
                  <a:gd name="T82" fmla="*/ 44 w 74"/>
                  <a:gd name="T83" fmla="*/ 36 h 82"/>
                  <a:gd name="T84" fmla="*/ 46 w 74"/>
                  <a:gd name="T85" fmla="*/ 35 h 82"/>
                  <a:gd name="T86" fmla="*/ 46 w 74"/>
                  <a:gd name="T87" fmla="*/ 35 h 82"/>
                  <a:gd name="T88" fmla="*/ 40 w 74"/>
                  <a:gd name="T89" fmla="*/ 4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4" h="82">
                    <a:moveTo>
                      <a:pt x="55" y="53"/>
                    </a:moveTo>
                    <a:cubicBezTo>
                      <a:pt x="55" y="53"/>
                      <a:pt x="54" y="52"/>
                      <a:pt x="54" y="51"/>
                    </a:cubicBezTo>
                    <a:cubicBezTo>
                      <a:pt x="55" y="51"/>
                      <a:pt x="56" y="50"/>
                      <a:pt x="57" y="49"/>
                    </a:cubicBezTo>
                    <a:cubicBezTo>
                      <a:pt x="57" y="48"/>
                      <a:pt x="56" y="47"/>
                      <a:pt x="56" y="45"/>
                    </a:cubicBezTo>
                    <a:cubicBezTo>
                      <a:pt x="54" y="45"/>
                      <a:pt x="53" y="45"/>
                      <a:pt x="52" y="45"/>
                    </a:cubicBezTo>
                    <a:cubicBezTo>
                      <a:pt x="51" y="45"/>
                      <a:pt x="51" y="44"/>
                      <a:pt x="51" y="44"/>
                    </a:cubicBezTo>
                    <a:cubicBezTo>
                      <a:pt x="53" y="40"/>
                      <a:pt x="59" y="36"/>
                      <a:pt x="60" y="32"/>
                    </a:cubicBezTo>
                    <a:cubicBezTo>
                      <a:pt x="60" y="31"/>
                      <a:pt x="60" y="31"/>
                      <a:pt x="60" y="30"/>
                    </a:cubicBezTo>
                    <a:cubicBezTo>
                      <a:pt x="50" y="21"/>
                      <a:pt x="41" y="31"/>
                      <a:pt x="34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0"/>
                      <a:pt x="48" y="16"/>
                      <a:pt x="60" y="16"/>
                    </a:cubicBezTo>
                    <a:cubicBezTo>
                      <a:pt x="61" y="14"/>
                      <a:pt x="61" y="12"/>
                      <a:pt x="61" y="10"/>
                    </a:cubicBezTo>
                    <a:cubicBezTo>
                      <a:pt x="50" y="3"/>
                      <a:pt x="52" y="11"/>
                      <a:pt x="42" y="11"/>
                    </a:cubicBezTo>
                    <a:cubicBezTo>
                      <a:pt x="38" y="10"/>
                      <a:pt x="32" y="1"/>
                      <a:pt x="27" y="0"/>
                    </a:cubicBezTo>
                    <a:cubicBezTo>
                      <a:pt x="26" y="0"/>
                      <a:pt x="25" y="0"/>
                      <a:pt x="24" y="0"/>
                    </a:cubicBezTo>
                    <a:cubicBezTo>
                      <a:pt x="21" y="5"/>
                      <a:pt x="30" y="14"/>
                      <a:pt x="29" y="21"/>
                    </a:cubicBezTo>
                    <a:cubicBezTo>
                      <a:pt x="19" y="27"/>
                      <a:pt x="17" y="33"/>
                      <a:pt x="11" y="39"/>
                    </a:cubicBezTo>
                    <a:cubicBezTo>
                      <a:pt x="8" y="42"/>
                      <a:pt x="4" y="42"/>
                      <a:pt x="1" y="44"/>
                    </a:cubicBezTo>
                    <a:cubicBezTo>
                      <a:pt x="1" y="45"/>
                      <a:pt x="0" y="46"/>
                      <a:pt x="0" y="47"/>
                    </a:cubicBezTo>
                    <a:cubicBezTo>
                      <a:pt x="11" y="69"/>
                      <a:pt x="23" y="30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33"/>
                      <a:pt x="28" y="39"/>
                      <a:pt x="30" y="48"/>
                    </a:cubicBezTo>
                    <a:cubicBezTo>
                      <a:pt x="30" y="51"/>
                      <a:pt x="37" y="56"/>
                      <a:pt x="40" y="57"/>
                    </a:cubicBezTo>
                    <a:cubicBezTo>
                      <a:pt x="37" y="64"/>
                      <a:pt x="32" y="69"/>
                      <a:pt x="35" y="78"/>
                    </a:cubicBezTo>
                    <a:cubicBezTo>
                      <a:pt x="39" y="79"/>
                      <a:pt x="42" y="80"/>
                      <a:pt x="45" y="82"/>
                    </a:cubicBezTo>
                    <a:cubicBezTo>
                      <a:pt x="46" y="81"/>
                      <a:pt x="46" y="81"/>
                      <a:pt x="47" y="80"/>
                    </a:cubicBezTo>
                    <a:cubicBezTo>
                      <a:pt x="49" y="77"/>
                      <a:pt x="45" y="70"/>
                      <a:pt x="46" y="67"/>
                    </a:cubicBezTo>
                    <a:cubicBezTo>
                      <a:pt x="46" y="66"/>
                      <a:pt x="46" y="66"/>
                      <a:pt x="47" y="66"/>
                    </a:cubicBezTo>
                    <a:cubicBezTo>
                      <a:pt x="48" y="67"/>
                      <a:pt x="49" y="71"/>
                      <a:pt x="50" y="73"/>
                    </a:cubicBezTo>
                    <a:cubicBezTo>
                      <a:pt x="52" y="76"/>
                      <a:pt x="55" y="77"/>
                      <a:pt x="58" y="79"/>
                    </a:cubicBezTo>
                    <a:cubicBezTo>
                      <a:pt x="58" y="79"/>
                      <a:pt x="58" y="79"/>
                      <a:pt x="59" y="79"/>
                    </a:cubicBezTo>
                    <a:cubicBezTo>
                      <a:pt x="60" y="72"/>
                      <a:pt x="53" y="64"/>
                      <a:pt x="53" y="57"/>
                    </a:cubicBezTo>
                    <a:cubicBezTo>
                      <a:pt x="54" y="56"/>
                      <a:pt x="55" y="56"/>
                      <a:pt x="56" y="55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3" y="60"/>
                      <a:pt x="59" y="67"/>
                      <a:pt x="69" y="69"/>
                    </a:cubicBezTo>
                    <a:cubicBezTo>
                      <a:pt x="71" y="67"/>
                      <a:pt x="72" y="66"/>
                      <a:pt x="74" y="64"/>
                    </a:cubicBezTo>
                    <a:cubicBezTo>
                      <a:pt x="71" y="56"/>
                      <a:pt x="63" y="51"/>
                      <a:pt x="55" y="53"/>
                    </a:cubicBezTo>
                    <a:close/>
                    <a:moveTo>
                      <a:pt x="40" y="46"/>
                    </a:moveTo>
                    <a:cubicBezTo>
                      <a:pt x="40" y="46"/>
                      <a:pt x="39" y="46"/>
                      <a:pt x="39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5"/>
                      <a:pt x="37" y="45"/>
                      <a:pt x="37" y="44"/>
                    </a:cubicBezTo>
                    <a:cubicBezTo>
                      <a:pt x="39" y="41"/>
                      <a:pt x="42" y="39"/>
                      <a:pt x="44" y="36"/>
                    </a:cubicBezTo>
                    <a:cubicBezTo>
                      <a:pt x="45" y="36"/>
                      <a:pt x="45" y="35"/>
                      <a:pt x="46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4" y="39"/>
                      <a:pt x="42" y="42"/>
                      <a:pt x="4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ïşḻíḍe">
                <a:extLst>
                  <a:ext uri="{FF2B5EF4-FFF2-40B4-BE49-F238E27FC236}">
                    <a16:creationId xmlns:a16="http://schemas.microsoft.com/office/drawing/2014/main" id="{9BBFDFFF-752B-4BCF-A6B0-85AD57018343}"/>
                  </a:ext>
                </a:extLst>
              </p:cNvPr>
              <p:cNvSpPr/>
              <p:nvPr/>
            </p:nvSpPr>
            <p:spPr bwMode="auto">
              <a:xfrm>
                <a:off x="1882672" y="4669428"/>
                <a:ext cx="160338" cy="169863"/>
              </a:xfrm>
              <a:custGeom>
                <a:avLst/>
                <a:gdLst>
                  <a:gd name="T0" fmla="*/ 29 w 87"/>
                  <a:gd name="T1" fmla="*/ 8 h 92"/>
                  <a:gd name="T2" fmla="*/ 52 w 87"/>
                  <a:gd name="T3" fmla="*/ 17 h 92"/>
                  <a:gd name="T4" fmla="*/ 61 w 87"/>
                  <a:gd name="T5" fmla="*/ 16 h 92"/>
                  <a:gd name="T6" fmla="*/ 62 w 87"/>
                  <a:gd name="T7" fmla="*/ 17 h 92"/>
                  <a:gd name="T8" fmla="*/ 69 w 87"/>
                  <a:gd name="T9" fmla="*/ 42 h 92"/>
                  <a:gd name="T10" fmla="*/ 86 w 87"/>
                  <a:gd name="T11" fmla="*/ 35 h 92"/>
                  <a:gd name="T12" fmla="*/ 87 w 87"/>
                  <a:gd name="T13" fmla="*/ 39 h 92"/>
                  <a:gd name="T14" fmla="*/ 76 w 87"/>
                  <a:gd name="T15" fmla="*/ 55 h 92"/>
                  <a:gd name="T16" fmla="*/ 67 w 87"/>
                  <a:gd name="T17" fmla="*/ 76 h 92"/>
                  <a:gd name="T18" fmla="*/ 65 w 87"/>
                  <a:gd name="T19" fmla="*/ 74 h 92"/>
                  <a:gd name="T20" fmla="*/ 69 w 87"/>
                  <a:gd name="T21" fmla="*/ 53 h 92"/>
                  <a:gd name="T22" fmla="*/ 55 w 87"/>
                  <a:gd name="T23" fmla="*/ 40 h 92"/>
                  <a:gd name="T24" fmla="*/ 45 w 87"/>
                  <a:gd name="T25" fmla="*/ 44 h 92"/>
                  <a:gd name="T26" fmla="*/ 46 w 87"/>
                  <a:gd name="T27" fmla="*/ 89 h 92"/>
                  <a:gd name="T28" fmla="*/ 38 w 87"/>
                  <a:gd name="T29" fmla="*/ 92 h 92"/>
                  <a:gd name="T30" fmla="*/ 27 w 87"/>
                  <a:gd name="T31" fmla="*/ 68 h 92"/>
                  <a:gd name="T32" fmla="*/ 14 w 87"/>
                  <a:gd name="T33" fmla="*/ 70 h 92"/>
                  <a:gd name="T34" fmla="*/ 12 w 87"/>
                  <a:gd name="T35" fmla="*/ 65 h 92"/>
                  <a:gd name="T36" fmla="*/ 18 w 87"/>
                  <a:gd name="T37" fmla="*/ 58 h 92"/>
                  <a:gd name="T38" fmla="*/ 0 w 87"/>
                  <a:gd name="T39" fmla="*/ 42 h 92"/>
                  <a:gd name="T40" fmla="*/ 0 w 87"/>
                  <a:gd name="T41" fmla="*/ 42 h 92"/>
                  <a:gd name="T42" fmla="*/ 21 w 87"/>
                  <a:gd name="T43" fmla="*/ 39 h 92"/>
                  <a:gd name="T44" fmla="*/ 27 w 87"/>
                  <a:gd name="T45" fmla="*/ 48 h 92"/>
                  <a:gd name="T46" fmla="*/ 34 w 87"/>
                  <a:gd name="T47" fmla="*/ 52 h 92"/>
                  <a:gd name="T48" fmla="*/ 36 w 87"/>
                  <a:gd name="T49" fmla="*/ 62 h 92"/>
                  <a:gd name="T50" fmla="*/ 39 w 87"/>
                  <a:gd name="T51" fmla="*/ 44 h 92"/>
                  <a:gd name="T52" fmla="*/ 46 w 87"/>
                  <a:gd name="T53" fmla="*/ 28 h 92"/>
                  <a:gd name="T54" fmla="*/ 29 w 87"/>
                  <a:gd name="T55" fmla="*/ 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7" h="92">
                    <a:moveTo>
                      <a:pt x="29" y="8"/>
                    </a:moveTo>
                    <a:cubicBezTo>
                      <a:pt x="42" y="0"/>
                      <a:pt x="43" y="12"/>
                      <a:pt x="52" y="17"/>
                    </a:cubicBezTo>
                    <a:cubicBezTo>
                      <a:pt x="55" y="15"/>
                      <a:pt x="58" y="15"/>
                      <a:pt x="61" y="16"/>
                    </a:cubicBezTo>
                    <a:cubicBezTo>
                      <a:pt x="61" y="16"/>
                      <a:pt x="62" y="17"/>
                      <a:pt x="62" y="17"/>
                    </a:cubicBezTo>
                    <a:cubicBezTo>
                      <a:pt x="62" y="26"/>
                      <a:pt x="58" y="33"/>
                      <a:pt x="69" y="42"/>
                    </a:cubicBezTo>
                    <a:cubicBezTo>
                      <a:pt x="75" y="35"/>
                      <a:pt x="80" y="33"/>
                      <a:pt x="86" y="35"/>
                    </a:cubicBezTo>
                    <a:cubicBezTo>
                      <a:pt x="87" y="36"/>
                      <a:pt x="87" y="38"/>
                      <a:pt x="87" y="39"/>
                    </a:cubicBezTo>
                    <a:cubicBezTo>
                      <a:pt x="83" y="45"/>
                      <a:pt x="80" y="50"/>
                      <a:pt x="76" y="55"/>
                    </a:cubicBezTo>
                    <a:cubicBezTo>
                      <a:pt x="71" y="62"/>
                      <a:pt x="71" y="70"/>
                      <a:pt x="67" y="76"/>
                    </a:cubicBezTo>
                    <a:cubicBezTo>
                      <a:pt x="66" y="75"/>
                      <a:pt x="66" y="75"/>
                      <a:pt x="65" y="74"/>
                    </a:cubicBezTo>
                    <a:cubicBezTo>
                      <a:pt x="63" y="66"/>
                      <a:pt x="67" y="60"/>
                      <a:pt x="69" y="53"/>
                    </a:cubicBezTo>
                    <a:cubicBezTo>
                      <a:pt x="64" y="51"/>
                      <a:pt x="60" y="46"/>
                      <a:pt x="55" y="40"/>
                    </a:cubicBezTo>
                    <a:cubicBezTo>
                      <a:pt x="52" y="42"/>
                      <a:pt x="49" y="41"/>
                      <a:pt x="45" y="44"/>
                    </a:cubicBezTo>
                    <a:cubicBezTo>
                      <a:pt x="40" y="59"/>
                      <a:pt x="48" y="75"/>
                      <a:pt x="46" y="89"/>
                    </a:cubicBezTo>
                    <a:cubicBezTo>
                      <a:pt x="43" y="92"/>
                      <a:pt x="41" y="91"/>
                      <a:pt x="38" y="92"/>
                    </a:cubicBezTo>
                    <a:cubicBezTo>
                      <a:pt x="31" y="83"/>
                      <a:pt x="33" y="76"/>
                      <a:pt x="27" y="68"/>
                    </a:cubicBezTo>
                    <a:cubicBezTo>
                      <a:pt x="23" y="71"/>
                      <a:pt x="18" y="71"/>
                      <a:pt x="14" y="70"/>
                    </a:cubicBezTo>
                    <a:cubicBezTo>
                      <a:pt x="12" y="68"/>
                      <a:pt x="12" y="67"/>
                      <a:pt x="12" y="65"/>
                    </a:cubicBezTo>
                    <a:cubicBezTo>
                      <a:pt x="14" y="63"/>
                      <a:pt x="16" y="60"/>
                      <a:pt x="18" y="58"/>
                    </a:cubicBezTo>
                    <a:cubicBezTo>
                      <a:pt x="13" y="49"/>
                      <a:pt x="3" y="48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6" y="39"/>
                      <a:pt x="15" y="35"/>
                      <a:pt x="21" y="39"/>
                    </a:cubicBezTo>
                    <a:cubicBezTo>
                      <a:pt x="23" y="42"/>
                      <a:pt x="25" y="45"/>
                      <a:pt x="27" y="48"/>
                    </a:cubicBezTo>
                    <a:cubicBezTo>
                      <a:pt x="29" y="50"/>
                      <a:pt x="31" y="51"/>
                      <a:pt x="34" y="52"/>
                    </a:cubicBezTo>
                    <a:cubicBezTo>
                      <a:pt x="34" y="55"/>
                      <a:pt x="35" y="58"/>
                      <a:pt x="36" y="62"/>
                    </a:cubicBezTo>
                    <a:cubicBezTo>
                      <a:pt x="39" y="56"/>
                      <a:pt x="38" y="50"/>
                      <a:pt x="39" y="44"/>
                    </a:cubicBezTo>
                    <a:cubicBezTo>
                      <a:pt x="42" y="39"/>
                      <a:pt x="44" y="34"/>
                      <a:pt x="46" y="28"/>
                    </a:cubicBezTo>
                    <a:cubicBezTo>
                      <a:pt x="42" y="22"/>
                      <a:pt x="31" y="15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íṩľíḑè">
                <a:extLst>
                  <a:ext uri="{FF2B5EF4-FFF2-40B4-BE49-F238E27FC236}">
                    <a16:creationId xmlns:a16="http://schemas.microsoft.com/office/drawing/2014/main" id="{08A56619-A454-41D9-8FBB-178F731DE7AF}"/>
                  </a:ext>
                </a:extLst>
              </p:cNvPr>
              <p:cNvSpPr/>
              <p:nvPr/>
            </p:nvSpPr>
            <p:spPr bwMode="auto">
              <a:xfrm>
                <a:off x="2243034" y="6066428"/>
                <a:ext cx="22225" cy="25400"/>
              </a:xfrm>
              <a:custGeom>
                <a:avLst/>
                <a:gdLst>
                  <a:gd name="T0" fmla="*/ 0 w 14"/>
                  <a:gd name="T1" fmla="*/ 12 h 16"/>
                  <a:gd name="T2" fmla="*/ 2 w 14"/>
                  <a:gd name="T3" fmla="*/ 0 h 16"/>
                  <a:gd name="T4" fmla="*/ 14 w 14"/>
                  <a:gd name="T5" fmla="*/ 4 h 16"/>
                  <a:gd name="T6" fmla="*/ 11 w 14"/>
                  <a:gd name="T7" fmla="*/ 16 h 16"/>
                  <a:gd name="T8" fmla="*/ 0 w 14"/>
                  <a:gd name="T9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0" y="12"/>
                    </a:moveTo>
                    <a:lnTo>
                      <a:pt x="2" y="0"/>
                    </a:lnTo>
                    <a:lnTo>
                      <a:pt x="14" y="4"/>
                    </a:lnTo>
                    <a:lnTo>
                      <a:pt x="11" y="1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ṣḷïḓê">
                <a:extLst>
                  <a:ext uri="{FF2B5EF4-FFF2-40B4-BE49-F238E27FC236}">
                    <a16:creationId xmlns:a16="http://schemas.microsoft.com/office/drawing/2014/main" id="{70A2990A-A2E1-4C2A-9CC9-384543F03921}"/>
                  </a:ext>
                </a:extLst>
              </p:cNvPr>
              <p:cNvSpPr/>
              <p:nvPr/>
            </p:nvSpPr>
            <p:spPr bwMode="auto">
              <a:xfrm>
                <a:off x="2292247" y="6042615"/>
                <a:ext cx="49213" cy="100013"/>
              </a:xfrm>
              <a:custGeom>
                <a:avLst/>
                <a:gdLst>
                  <a:gd name="T0" fmla="*/ 17 w 27"/>
                  <a:gd name="T1" fmla="*/ 54 h 54"/>
                  <a:gd name="T2" fmla="*/ 7 w 27"/>
                  <a:gd name="T3" fmla="*/ 52 h 54"/>
                  <a:gd name="T4" fmla="*/ 14 w 27"/>
                  <a:gd name="T5" fmla="*/ 15 h 54"/>
                  <a:gd name="T6" fmla="*/ 0 w 27"/>
                  <a:gd name="T7" fmla="*/ 20 h 54"/>
                  <a:gd name="T8" fmla="*/ 1 w 27"/>
                  <a:gd name="T9" fmla="*/ 11 h 54"/>
                  <a:gd name="T10" fmla="*/ 11 w 27"/>
                  <a:gd name="T11" fmla="*/ 7 h 54"/>
                  <a:gd name="T12" fmla="*/ 18 w 27"/>
                  <a:gd name="T13" fmla="*/ 0 h 54"/>
                  <a:gd name="T14" fmla="*/ 27 w 27"/>
                  <a:gd name="T15" fmla="*/ 2 h 54"/>
                  <a:gd name="T16" fmla="*/ 17 w 27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54">
                    <a:moveTo>
                      <a:pt x="17" y="54"/>
                    </a:moveTo>
                    <a:cubicBezTo>
                      <a:pt x="7" y="52"/>
                      <a:pt x="7" y="52"/>
                      <a:pt x="7" y="52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17"/>
                      <a:pt x="5" y="19"/>
                      <a:pt x="0" y="2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7" y="9"/>
                      <a:pt x="11" y="7"/>
                    </a:cubicBezTo>
                    <a:cubicBezTo>
                      <a:pt x="14" y="6"/>
                      <a:pt x="17" y="3"/>
                      <a:pt x="18" y="0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$ḻîḓé">
                <a:extLst>
                  <a:ext uri="{FF2B5EF4-FFF2-40B4-BE49-F238E27FC236}">
                    <a16:creationId xmlns:a16="http://schemas.microsoft.com/office/drawing/2014/main" id="{FF49BC6E-E65C-4750-9973-23BD691AEFE1}"/>
                  </a:ext>
                </a:extLst>
              </p:cNvPr>
              <p:cNvSpPr/>
              <p:nvPr/>
            </p:nvSpPr>
            <p:spPr bwMode="auto">
              <a:xfrm>
                <a:off x="2363684" y="6052140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1 w 36"/>
                  <a:gd name="T5" fmla="*/ 44 h 54"/>
                  <a:gd name="T6" fmla="*/ 15 w 36"/>
                  <a:gd name="T7" fmla="*/ 46 h 54"/>
                  <a:gd name="T8" fmla="*/ 21 w 36"/>
                  <a:gd name="T9" fmla="*/ 43 h 54"/>
                  <a:gd name="T10" fmla="*/ 24 w 36"/>
                  <a:gd name="T11" fmla="*/ 31 h 54"/>
                  <a:gd name="T12" fmla="*/ 15 w 36"/>
                  <a:gd name="T13" fmla="*/ 35 h 54"/>
                  <a:gd name="T14" fmla="*/ 4 w 36"/>
                  <a:gd name="T15" fmla="*/ 30 h 54"/>
                  <a:gd name="T16" fmla="*/ 0 w 36"/>
                  <a:gd name="T17" fmla="*/ 17 h 54"/>
                  <a:gd name="T18" fmla="*/ 6 w 36"/>
                  <a:gd name="T19" fmla="*/ 4 h 54"/>
                  <a:gd name="T20" fmla="*/ 19 w 36"/>
                  <a:gd name="T21" fmla="*/ 0 h 54"/>
                  <a:gd name="T22" fmla="*/ 31 w 36"/>
                  <a:gd name="T23" fmla="*/ 7 h 54"/>
                  <a:gd name="T24" fmla="*/ 35 w 36"/>
                  <a:gd name="T25" fmla="*/ 28 h 54"/>
                  <a:gd name="T26" fmla="*/ 28 w 36"/>
                  <a:gd name="T27" fmla="*/ 49 h 54"/>
                  <a:gd name="T28" fmla="*/ 14 w 36"/>
                  <a:gd name="T29" fmla="*/ 54 h 54"/>
                  <a:gd name="T30" fmla="*/ 4 w 36"/>
                  <a:gd name="T31" fmla="*/ 50 h 54"/>
                  <a:gd name="T32" fmla="*/ 0 w 36"/>
                  <a:gd name="T33" fmla="*/ 40 h 54"/>
                  <a:gd name="T34" fmla="*/ 24 w 36"/>
                  <a:gd name="T35" fmla="*/ 19 h 54"/>
                  <a:gd name="T36" fmla="*/ 23 w 36"/>
                  <a:gd name="T37" fmla="*/ 11 h 54"/>
                  <a:gd name="T38" fmla="*/ 18 w 36"/>
                  <a:gd name="T39" fmla="*/ 8 h 54"/>
                  <a:gd name="T40" fmla="*/ 13 w 36"/>
                  <a:gd name="T41" fmla="*/ 10 h 54"/>
                  <a:gd name="T42" fmla="*/ 10 w 36"/>
                  <a:gd name="T43" fmla="*/ 17 h 54"/>
                  <a:gd name="T44" fmla="*/ 12 w 36"/>
                  <a:gd name="T45" fmla="*/ 25 h 54"/>
                  <a:gd name="T46" fmla="*/ 17 w 36"/>
                  <a:gd name="T47" fmla="*/ 28 h 54"/>
                  <a:gd name="T48" fmla="*/ 22 w 36"/>
                  <a:gd name="T49" fmla="*/ 26 h 54"/>
                  <a:gd name="T50" fmla="*/ 24 w 36"/>
                  <a:gd name="T51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1"/>
                      <a:pt x="10" y="43"/>
                      <a:pt x="11" y="44"/>
                    </a:cubicBezTo>
                    <a:cubicBezTo>
                      <a:pt x="12" y="45"/>
                      <a:pt x="14" y="46"/>
                      <a:pt x="15" y="46"/>
                    </a:cubicBezTo>
                    <a:cubicBezTo>
                      <a:pt x="17" y="46"/>
                      <a:pt x="19" y="45"/>
                      <a:pt x="21" y="43"/>
                    </a:cubicBezTo>
                    <a:cubicBezTo>
                      <a:pt x="22" y="41"/>
                      <a:pt x="24" y="37"/>
                      <a:pt x="24" y="31"/>
                    </a:cubicBezTo>
                    <a:cubicBezTo>
                      <a:pt x="22" y="34"/>
                      <a:pt x="18" y="35"/>
                      <a:pt x="15" y="35"/>
                    </a:cubicBezTo>
                    <a:cubicBezTo>
                      <a:pt x="10" y="35"/>
                      <a:pt x="7" y="33"/>
                      <a:pt x="4" y="30"/>
                    </a:cubicBezTo>
                    <a:cubicBezTo>
                      <a:pt x="1" y="26"/>
                      <a:pt x="0" y="22"/>
                      <a:pt x="0" y="17"/>
                    </a:cubicBezTo>
                    <a:cubicBezTo>
                      <a:pt x="1" y="11"/>
                      <a:pt x="3" y="7"/>
                      <a:pt x="6" y="4"/>
                    </a:cubicBezTo>
                    <a:cubicBezTo>
                      <a:pt x="10" y="1"/>
                      <a:pt x="14" y="0"/>
                      <a:pt x="19" y="0"/>
                    </a:cubicBezTo>
                    <a:cubicBezTo>
                      <a:pt x="24" y="0"/>
                      <a:pt x="28" y="3"/>
                      <a:pt x="31" y="7"/>
                    </a:cubicBezTo>
                    <a:cubicBezTo>
                      <a:pt x="35" y="12"/>
                      <a:pt x="36" y="19"/>
                      <a:pt x="35" y="28"/>
                    </a:cubicBezTo>
                    <a:cubicBezTo>
                      <a:pt x="34" y="38"/>
                      <a:pt x="32" y="44"/>
                      <a:pt x="28" y="49"/>
                    </a:cubicBezTo>
                    <a:cubicBezTo>
                      <a:pt x="24" y="53"/>
                      <a:pt x="20" y="54"/>
                      <a:pt x="14" y="54"/>
                    </a:cubicBezTo>
                    <a:cubicBezTo>
                      <a:pt x="10" y="54"/>
                      <a:pt x="7" y="52"/>
                      <a:pt x="4" y="50"/>
                    </a:cubicBezTo>
                    <a:cubicBezTo>
                      <a:pt x="2" y="48"/>
                      <a:pt x="0" y="44"/>
                      <a:pt x="0" y="40"/>
                    </a:cubicBezTo>
                    <a:close/>
                    <a:moveTo>
                      <a:pt x="24" y="19"/>
                    </a:moveTo>
                    <a:cubicBezTo>
                      <a:pt x="25" y="16"/>
                      <a:pt x="24" y="13"/>
                      <a:pt x="23" y="11"/>
                    </a:cubicBezTo>
                    <a:cubicBezTo>
                      <a:pt x="21" y="10"/>
                      <a:pt x="20" y="9"/>
                      <a:pt x="18" y="8"/>
                    </a:cubicBezTo>
                    <a:cubicBezTo>
                      <a:pt x="16" y="8"/>
                      <a:pt x="14" y="9"/>
                      <a:pt x="13" y="10"/>
                    </a:cubicBezTo>
                    <a:cubicBezTo>
                      <a:pt x="11" y="12"/>
                      <a:pt x="11" y="14"/>
                      <a:pt x="10" y="17"/>
                    </a:cubicBezTo>
                    <a:cubicBezTo>
                      <a:pt x="10" y="21"/>
                      <a:pt x="11" y="23"/>
                      <a:pt x="12" y="25"/>
                    </a:cubicBezTo>
                    <a:cubicBezTo>
                      <a:pt x="13" y="27"/>
                      <a:pt x="15" y="28"/>
                      <a:pt x="17" y="28"/>
                    </a:cubicBezTo>
                    <a:cubicBezTo>
                      <a:pt x="19" y="28"/>
                      <a:pt x="20" y="27"/>
                      <a:pt x="22" y="26"/>
                    </a:cubicBezTo>
                    <a:cubicBezTo>
                      <a:pt x="23" y="24"/>
                      <a:pt x="24" y="22"/>
                      <a:pt x="2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ṧľîḋé">
                <a:extLst>
                  <a:ext uri="{FF2B5EF4-FFF2-40B4-BE49-F238E27FC236}">
                    <a16:creationId xmlns:a16="http://schemas.microsoft.com/office/drawing/2014/main" id="{BF109A92-E530-4C2D-8A7E-F283CC8AB995}"/>
                  </a:ext>
                </a:extLst>
              </p:cNvPr>
              <p:cNvSpPr/>
              <p:nvPr/>
            </p:nvSpPr>
            <p:spPr bwMode="auto">
              <a:xfrm>
                <a:off x="2446234" y="6053728"/>
                <a:ext cx="66675" cy="100013"/>
              </a:xfrm>
              <a:custGeom>
                <a:avLst/>
                <a:gdLst>
                  <a:gd name="T0" fmla="*/ 0 w 36"/>
                  <a:gd name="T1" fmla="*/ 40 h 54"/>
                  <a:gd name="T2" fmla="*/ 10 w 36"/>
                  <a:gd name="T3" fmla="*/ 39 h 54"/>
                  <a:gd name="T4" fmla="*/ 13 w 36"/>
                  <a:gd name="T5" fmla="*/ 44 h 54"/>
                  <a:gd name="T6" fmla="*/ 18 w 36"/>
                  <a:gd name="T7" fmla="*/ 46 h 54"/>
                  <a:gd name="T8" fmla="*/ 23 w 36"/>
                  <a:gd name="T9" fmla="*/ 43 h 54"/>
                  <a:gd name="T10" fmla="*/ 25 w 36"/>
                  <a:gd name="T11" fmla="*/ 35 h 54"/>
                  <a:gd name="T12" fmla="*/ 23 w 36"/>
                  <a:gd name="T13" fmla="*/ 28 h 54"/>
                  <a:gd name="T14" fmla="*/ 17 w 36"/>
                  <a:gd name="T15" fmla="*/ 26 h 54"/>
                  <a:gd name="T16" fmla="*/ 9 w 36"/>
                  <a:gd name="T17" fmla="*/ 30 h 54"/>
                  <a:gd name="T18" fmla="*/ 1 w 36"/>
                  <a:gd name="T19" fmla="*/ 29 h 54"/>
                  <a:gd name="T20" fmla="*/ 5 w 36"/>
                  <a:gd name="T21" fmla="*/ 1 h 54"/>
                  <a:gd name="T22" fmla="*/ 32 w 36"/>
                  <a:gd name="T23" fmla="*/ 0 h 54"/>
                  <a:gd name="T24" fmla="*/ 32 w 36"/>
                  <a:gd name="T25" fmla="*/ 10 h 54"/>
                  <a:gd name="T26" fmla="*/ 13 w 36"/>
                  <a:gd name="T27" fmla="*/ 10 h 54"/>
                  <a:gd name="T28" fmla="*/ 12 w 36"/>
                  <a:gd name="T29" fmla="*/ 19 h 54"/>
                  <a:gd name="T30" fmla="*/ 19 w 36"/>
                  <a:gd name="T31" fmla="*/ 17 h 54"/>
                  <a:gd name="T32" fmla="*/ 30 w 36"/>
                  <a:gd name="T33" fmla="*/ 22 h 54"/>
                  <a:gd name="T34" fmla="*/ 36 w 36"/>
                  <a:gd name="T35" fmla="*/ 34 h 54"/>
                  <a:gd name="T36" fmla="*/ 32 w 36"/>
                  <a:gd name="T37" fmla="*/ 46 h 54"/>
                  <a:gd name="T38" fmla="*/ 18 w 36"/>
                  <a:gd name="T39" fmla="*/ 54 h 54"/>
                  <a:gd name="T40" fmla="*/ 6 w 36"/>
                  <a:gd name="T41" fmla="*/ 50 h 54"/>
                  <a:gd name="T42" fmla="*/ 0 w 36"/>
                  <a:gd name="T43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54">
                    <a:moveTo>
                      <a:pt x="0" y="40"/>
                    </a:move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41"/>
                      <a:pt x="11" y="43"/>
                      <a:pt x="13" y="44"/>
                    </a:cubicBezTo>
                    <a:cubicBezTo>
                      <a:pt x="14" y="45"/>
                      <a:pt x="16" y="46"/>
                      <a:pt x="18" y="46"/>
                    </a:cubicBezTo>
                    <a:cubicBezTo>
                      <a:pt x="20" y="46"/>
                      <a:pt x="22" y="45"/>
                      <a:pt x="23" y="43"/>
                    </a:cubicBezTo>
                    <a:cubicBezTo>
                      <a:pt x="25" y="41"/>
                      <a:pt x="25" y="38"/>
                      <a:pt x="25" y="35"/>
                    </a:cubicBezTo>
                    <a:cubicBezTo>
                      <a:pt x="25" y="32"/>
                      <a:pt x="24" y="29"/>
                      <a:pt x="23" y="28"/>
                    </a:cubicBezTo>
                    <a:cubicBezTo>
                      <a:pt x="21" y="26"/>
                      <a:pt x="19" y="25"/>
                      <a:pt x="17" y="26"/>
                    </a:cubicBezTo>
                    <a:cubicBezTo>
                      <a:pt x="14" y="26"/>
                      <a:pt x="11" y="27"/>
                      <a:pt x="9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4" y="18"/>
                      <a:pt x="16" y="17"/>
                      <a:pt x="19" y="17"/>
                    </a:cubicBezTo>
                    <a:cubicBezTo>
                      <a:pt x="23" y="17"/>
                      <a:pt x="27" y="19"/>
                      <a:pt x="30" y="22"/>
                    </a:cubicBezTo>
                    <a:cubicBezTo>
                      <a:pt x="34" y="25"/>
                      <a:pt x="35" y="29"/>
                      <a:pt x="36" y="34"/>
                    </a:cubicBezTo>
                    <a:cubicBezTo>
                      <a:pt x="36" y="39"/>
                      <a:pt x="35" y="43"/>
                      <a:pt x="32" y="46"/>
                    </a:cubicBezTo>
                    <a:cubicBezTo>
                      <a:pt x="29" y="51"/>
                      <a:pt x="24" y="54"/>
                      <a:pt x="18" y="54"/>
                    </a:cubicBezTo>
                    <a:cubicBezTo>
                      <a:pt x="13" y="54"/>
                      <a:pt x="9" y="53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i$ḻïḑê">
                <a:extLst>
                  <a:ext uri="{FF2B5EF4-FFF2-40B4-BE49-F238E27FC236}">
                    <a16:creationId xmlns:a16="http://schemas.microsoft.com/office/drawing/2014/main" id="{B2E75D11-23D6-4423-A30A-5EB953391564}"/>
                  </a:ext>
                </a:extLst>
              </p:cNvPr>
              <p:cNvSpPr/>
              <p:nvPr/>
            </p:nvSpPr>
            <p:spPr bwMode="auto">
              <a:xfrm>
                <a:off x="2522434" y="6045790"/>
                <a:ext cx="74613" cy="103188"/>
              </a:xfrm>
              <a:custGeom>
                <a:avLst/>
                <a:gdLst>
                  <a:gd name="T0" fmla="*/ 39 w 40"/>
                  <a:gd name="T1" fmla="*/ 42 h 56"/>
                  <a:gd name="T2" fmla="*/ 40 w 40"/>
                  <a:gd name="T3" fmla="*/ 51 h 56"/>
                  <a:gd name="T4" fmla="*/ 5 w 40"/>
                  <a:gd name="T5" fmla="*/ 56 h 56"/>
                  <a:gd name="T6" fmla="*/ 7 w 40"/>
                  <a:gd name="T7" fmla="*/ 46 h 56"/>
                  <a:gd name="T8" fmla="*/ 16 w 40"/>
                  <a:gd name="T9" fmla="*/ 32 h 56"/>
                  <a:gd name="T10" fmla="*/ 23 w 40"/>
                  <a:gd name="T11" fmla="*/ 22 h 56"/>
                  <a:gd name="T12" fmla="*/ 24 w 40"/>
                  <a:gd name="T13" fmla="*/ 15 h 56"/>
                  <a:gd name="T14" fmla="*/ 22 w 40"/>
                  <a:gd name="T15" fmla="*/ 10 h 56"/>
                  <a:gd name="T16" fmla="*/ 17 w 40"/>
                  <a:gd name="T17" fmla="*/ 9 h 56"/>
                  <a:gd name="T18" fmla="*/ 12 w 40"/>
                  <a:gd name="T19" fmla="*/ 12 h 56"/>
                  <a:gd name="T20" fmla="*/ 11 w 40"/>
                  <a:gd name="T21" fmla="*/ 19 h 56"/>
                  <a:gd name="T22" fmla="*/ 1 w 40"/>
                  <a:gd name="T23" fmla="*/ 19 h 56"/>
                  <a:gd name="T24" fmla="*/ 4 w 40"/>
                  <a:gd name="T25" fmla="*/ 6 h 56"/>
                  <a:gd name="T26" fmla="*/ 16 w 40"/>
                  <a:gd name="T27" fmla="*/ 1 h 56"/>
                  <a:gd name="T28" fmla="*/ 28 w 40"/>
                  <a:gd name="T29" fmla="*/ 3 h 56"/>
                  <a:gd name="T30" fmla="*/ 34 w 40"/>
                  <a:gd name="T31" fmla="*/ 13 h 56"/>
                  <a:gd name="T32" fmla="*/ 34 w 40"/>
                  <a:gd name="T33" fmla="*/ 20 h 56"/>
                  <a:gd name="T34" fmla="*/ 31 w 40"/>
                  <a:gd name="T35" fmla="*/ 27 h 56"/>
                  <a:gd name="T36" fmla="*/ 26 w 40"/>
                  <a:gd name="T37" fmla="*/ 35 h 56"/>
                  <a:gd name="T38" fmla="*/ 20 w 40"/>
                  <a:gd name="T39" fmla="*/ 42 h 56"/>
                  <a:gd name="T40" fmla="*/ 19 w 40"/>
                  <a:gd name="T41" fmla="*/ 45 h 56"/>
                  <a:gd name="T42" fmla="*/ 39 w 40"/>
                  <a:gd name="T43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56">
                    <a:moveTo>
                      <a:pt x="39" y="42"/>
                    </a:moveTo>
                    <a:cubicBezTo>
                      <a:pt x="40" y="51"/>
                      <a:pt x="40" y="51"/>
                      <a:pt x="40" y="51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3"/>
                      <a:pt x="5" y="49"/>
                      <a:pt x="7" y="46"/>
                    </a:cubicBezTo>
                    <a:cubicBezTo>
                      <a:pt x="8" y="42"/>
                      <a:pt x="11" y="38"/>
                      <a:pt x="16" y="32"/>
                    </a:cubicBezTo>
                    <a:cubicBezTo>
                      <a:pt x="20" y="27"/>
                      <a:pt x="22" y="23"/>
                      <a:pt x="23" y="22"/>
                    </a:cubicBezTo>
                    <a:cubicBezTo>
                      <a:pt x="24" y="19"/>
                      <a:pt x="25" y="17"/>
                      <a:pt x="24" y="15"/>
                    </a:cubicBezTo>
                    <a:cubicBezTo>
                      <a:pt x="24" y="13"/>
                      <a:pt x="23" y="11"/>
                      <a:pt x="22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6"/>
                      <a:pt x="1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3"/>
                      <a:pt x="2" y="9"/>
                      <a:pt x="4" y="6"/>
                    </a:cubicBezTo>
                    <a:cubicBezTo>
                      <a:pt x="7" y="3"/>
                      <a:pt x="11" y="2"/>
                      <a:pt x="16" y="1"/>
                    </a:cubicBezTo>
                    <a:cubicBezTo>
                      <a:pt x="21" y="0"/>
                      <a:pt x="25" y="1"/>
                      <a:pt x="28" y="3"/>
                    </a:cubicBezTo>
                    <a:cubicBezTo>
                      <a:pt x="32" y="6"/>
                      <a:pt x="34" y="9"/>
                      <a:pt x="34" y="13"/>
                    </a:cubicBezTo>
                    <a:cubicBezTo>
                      <a:pt x="35" y="15"/>
                      <a:pt x="35" y="18"/>
                      <a:pt x="34" y="20"/>
                    </a:cubicBezTo>
                    <a:cubicBezTo>
                      <a:pt x="34" y="22"/>
                      <a:pt x="33" y="25"/>
                      <a:pt x="31" y="27"/>
                    </a:cubicBezTo>
                    <a:cubicBezTo>
                      <a:pt x="30" y="29"/>
                      <a:pt x="28" y="32"/>
                      <a:pt x="26" y="35"/>
                    </a:cubicBezTo>
                    <a:cubicBezTo>
                      <a:pt x="23" y="38"/>
                      <a:pt x="21" y="41"/>
                      <a:pt x="20" y="42"/>
                    </a:cubicBezTo>
                    <a:cubicBezTo>
                      <a:pt x="20" y="43"/>
                      <a:pt x="19" y="44"/>
                      <a:pt x="19" y="45"/>
                    </a:cubicBezTo>
                    <a:lnTo>
                      <a:pt x="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ṧlíḍe">
                <a:extLst>
                  <a:ext uri="{FF2B5EF4-FFF2-40B4-BE49-F238E27FC236}">
                    <a16:creationId xmlns:a16="http://schemas.microsoft.com/office/drawing/2014/main" id="{EC56F5B9-96E6-4136-8AAB-84B10DF621EE}"/>
                  </a:ext>
                </a:extLst>
              </p:cNvPr>
              <p:cNvSpPr/>
              <p:nvPr/>
            </p:nvSpPr>
            <p:spPr bwMode="auto">
              <a:xfrm>
                <a:off x="2611334" y="6072778"/>
                <a:ext cx="22225" cy="23813"/>
              </a:xfrm>
              <a:custGeom>
                <a:avLst/>
                <a:gdLst>
                  <a:gd name="T0" fmla="*/ 3 w 14"/>
                  <a:gd name="T1" fmla="*/ 15 h 15"/>
                  <a:gd name="T2" fmla="*/ 0 w 14"/>
                  <a:gd name="T3" fmla="*/ 3 h 15"/>
                  <a:gd name="T4" fmla="*/ 11 w 14"/>
                  <a:gd name="T5" fmla="*/ 0 h 15"/>
                  <a:gd name="T6" fmla="*/ 14 w 14"/>
                  <a:gd name="T7" fmla="*/ 12 h 15"/>
                  <a:gd name="T8" fmla="*/ 3 w 14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15"/>
                    </a:moveTo>
                    <a:lnTo>
                      <a:pt x="0" y="3"/>
                    </a:lnTo>
                    <a:lnTo>
                      <a:pt x="11" y="0"/>
                    </a:lnTo>
                    <a:lnTo>
                      <a:pt x="14" y="12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ŝľîḓê">
                <a:extLst>
                  <a:ext uri="{FF2B5EF4-FFF2-40B4-BE49-F238E27FC236}">
                    <a16:creationId xmlns:a16="http://schemas.microsoft.com/office/drawing/2014/main" id="{ED58C68A-32D5-4AAC-8DE2-6B3C5EB6FF54}"/>
                  </a:ext>
                </a:extLst>
              </p:cNvPr>
              <p:cNvSpPr/>
              <p:nvPr/>
            </p:nvSpPr>
            <p:spPr bwMode="auto">
              <a:xfrm>
                <a:off x="2108097" y="5261565"/>
                <a:ext cx="141288" cy="257175"/>
              </a:xfrm>
              <a:custGeom>
                <a:avLst/>
                <a:gdLst>
                  <a:gd name="T0" fmla="*/ 12 w 77"/>
                  <a:gd name="T1" fmla="*/ 25 h 139"/>
                  <a:gd name="T2" fmla="*/ 9 w 77"/>
                  <a:gd name="T3" fmla="*/ 21 h 139"/>
                  <a:gd name="T4" fmla="*/ 12 w 77"/>
                  <a:gd name="T5" fmla="*/ 17 h 139"/>
                  <a:gd name="T6" fmla="*/ 39 w 77"/>
                  <a:gd name="T7" fmla="*/ 21 h 139"/>
                  <a:gd name="T8" fmla="*/ 46 w 77"/>
                  <a:gd name="T9" fmla="*/ 36 h 139"/>
                  <a:gd name="T10" fmla="*/ 46 w 77"/>
                  <a:gd name="T11" fmla="*/ 39 h 139"/>
                  <a:gd name="T12" fmla="*/ 61 w 77"/>
                  <a:gd name="T13" fmla="*/ 33 h 139"/>
                  <a:gd name="T14" fmla="*/ 57 w 77"/>
                  <a:gd name="T15" fmla="*/ 16 h 139"/>
                  <a:gd name="T16" fmla="*/ 35 w 77"/>
                  <a:gd name="T17" fmla="*/ 9 h 139"/>
                  <a:gd name="T18" fmla="*/ 27 w 77"/>
                  <a:gd name="T19" fmla="*/ 3 h 139"/>
                  <a:gd name="T20" fmla="*/ 32 w 77"/>
                  <a:gd name="T21" fmla="*/ 0 h 139"/>
                  <a:gd name="T22" fmla="*/ 61 w 77"/>
                  <a:gd name="T23" fmla="*/ 9 h 139"/>
                  <a:gd name="T24" fmla="*/ 72 w 77"/>
                  <a:gd name="T25" fmla="*/ 30 h 139"/>
                  <a:gd name="T26" fmla="*/ 48 w 77"/>
                  <a:gd name="T27" fmla="*/ 45 h 139"/>
                  <a:gd name="T28" fmla="*/ 45 w 77"/>
                  <a:gd name="T29" fmla="*/ 46 h 139"/>
                  <a:gd name="T30" fmla="*/ 45 w 77"/>
                  <a:gd name="T31" fmla="*/ 54 h 139"/>
                  <a:gd name="T32" fmla="*/ 59 w 77"/>
                  <a:gd name="T33" fmla="*/ 61 h 139"/>
                  <a:gd name="T34" fmla="*/ 77 w 77"/>
                  <a:gd name="T35" fmla="*/ 80 h 139"/>
                  <a:gd name="T36" fmla="*/ 75 w 77"/>
                  <a:gd name="T37" fmla="*/ 84 h 139"/>
                  <a:gd name="T38" fmla="*/ 71 w 77"/>
                  <a:gd name="T39" fmla="*/ 83 h 139"/>
                  <a:gd name="T40" fmla="*/ 59 w 77"/>
                  <a:gd name="T41" fmla="*/ 70 h 139"/>
                  <a:gd name="T42" fmla="*/ 45 w 77"/>
                  <a:gd name="T43" fmla="*/ 63 h 139"/>
                  <a:gd name="T44" fmla="*/ 45 w 77"/>
                  <a:gd name="T45" fmla="*/ 77 h 139"/>
                  <a:gd name="T46" fmla="*/ 53 w 77"/>
                  <a:gd name="T47" fmla="*/ 83 h 139"/>
                  <a:gd name="T48" fmla="*/ 66 w 77"/>
                  <a:gd name="T49" fmla="*/ 102 h 139"/>
                  <a:gd name="T50" fmla="*/ 72 w 77"/>
                  <a:gd name="T51" fmla="*/ 121 h 139"/>
                  <a:gd name="T52" fmla="*/ 70 w 77"/>
                  <a:gd name="T53" fmla="*/ 124 h 139"/>
                  <a:gd name="T54" fmla="*/ 67 w 77"/>
                  <a:gd name="T55" fmla="*/ 122 h 139"/>
                  <a:gd name="T56" fmla="*/ 64 w 77"/>
                  <a:gd name="T57" fmla="*/ 115 h 139"/>
                  <a:gd name="T58" fmla="*/ 55 w 77"/>
                  <a:gd name="T59" fmla="*/ 97 h 139"/>
                  <a:gd name="T60" fmla="*/ 45 w 77"/>
                  <a:gd name="T61" fmla="*/ 87 h 139"/>
                  <a:gd name="T62" fmla="*/ 45 w 77"/>
                  <a:gd name="T63" fmla="*/ 102 h 139"/>
                  <a:gd name="T64" fmla="*/ 44 w 77"/>
                  <a:gd name="T65" fmla="*/ 136 h 139"/>
                  <a:gd name="T66" fmla="*/ 41 w 77"/>
                  <a:gd name="T67" fmla="*/ 139 h 139"/>
                  <a:gd name="T68" fmla="*/ 38 w 77"/>
                  <a:gd name="T69" fmla="*/ 137 h 139"/>
                  <a:gd name="T70" fmla="*/ 37 w 77"/>
                  <a:gd name="T71" fmla="*/ 103 h 139"/>
                  <a:gd name="T72" fmla="*/ 37 w 77"/>
                  <a:gd name="T73" fmla="*/ 86 h 139"/>
                  <a:gd name="T74" fmla="*/ 28 w 77"/>
                  <a:gd name="T75" fmla="*/ 92 h 139"/>
                  <a:gd name="T76" fmla="*/ 19 w 77"/>
                  <a:gd name="T77" fmla="*/ 109 h 139"/>
                  <a:gd name="T78" fmla="*/ 12 w 77"/>
                  <a:gd name="T79" fmla="*/ 121 h 139"/>
                  <a:gd name="T80" fmla="*/ 8 w 77"/>
                  <a:gd name="T81" fmla="*/ 122 h 139"/>
                  <a:gd name="T82" fmla="*/ 7 w 77"/>
                  <a:gd name="T83" fmla="*/ 120 h 139"/>
                  <a:gd name="T84" fmla="*/ 8 w 77"/>
                  <a:gd name="T85" fmla="*/ 117 h 139"/>
                  <a:gd name="T86" fmla="*/ 11 w 77"/>
                  <a:gd name="T87" fmla="*/ 106 h 139"/>
                  <a:gd name="T88" fmla="*/ 22 w 77"/>
                  <a:gd name="T89" fmla="*/ 86 h 139"/>
                  <a:gd name="T90" fmla="*/ 37 w 77"/>
                  <a:gd name="T91" fmla="*/ 76 h 139"/>
                  <a:gd name="T92" fmla="*/ 37 w 77"/>
                  <a:gd name="T93" fmla="*/ 68 h 139"/>
                  <a:gd name="T94" fmla="*/ 37 w 77"/>
                  <a:gd name="T95" fmla="*/ 63 h 139"/>
                  <a:gd name="T96" fmla="*/ 24 w 77"/>
                  <a:gd name="T97" fmla="*/ 69 h 139"/>
                  <a:gd name="T98" fmla="*/ 16 w 77"/>
                  <a:gd name="T99" fmla="*/ 77 h 139"/>
                  <a:gd name="T100" fmla="*/ 9 w 77"/>
                  <a:gd name="T101" fmla="*/ 85 h 139"/>
                  <a:gd name="T102" fmla="*/ 6 w 77"/>
                  <a:gd name="T103" fmla="*/ 86 h 139"/>
                  <a:gd name="T104" fmla="*/ 5 w 77"/>
                  <a:gd name="T105" fmla="*/ 82 h 139"/>
                  <a:gd name="T106" fmla="*/ 22 w 77"/>
                  <a:gd name="T107" fmla="*/ 60 h 139"/>
                  <a:gd name="T108" fmla="*/ 37 w 77"/>
                  <a:gd name="T109" fmla="*/ 54 h 139"/>
                  <a:gd name="T110" fmla="*/ 37 w 77"/>
                  <a:gd name="T111" fmla="*/ 47 h 139"/>
                  <a:gd name="T112" fmla="*/ 3 w 77"/>
                  <a:gd name="T113" fmla="*/ 45 h 139"/>
                  <a:gd name="T114" fmla="*/ 0 w 77"/>
                  <a:gd name="T115" fmla="*/ 40 h 139"/>
                  <a:gd name="T116" fmla="*/ 5 w 77"/>
                  <a:gd name="T117" fmla="*/ 38 h 139"/>
                  <a:gd name="T118" fmla="*/ 37 w 77"/>
                  <a:gd name="T119" fmla="*/ 39 h 139"/>
                  <a:gd name="T120" fmla="*/ 37 w 77"/>
                  <a:gd name="T121" fmla="*/ 39 h 139"/>
                  <a:gd name="T122" fmla="*/ 33 w 77"/>
                  <a:gd name="T123" fmla="*/ 28 h 139"/>
                  <a:gd name="T124" fmla="*/ 12 w 77"/>
                  <a:gd name="T125" fmla="*/ 2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39">
                    <a:moveTo>
                      <a:pt x="12" y="25"/>
                    </a:moveTo>
                    <a:cubicBezTo>
                      <a:pt x="10" y="25"/>
                      <a:pt x="9" y="24"/>
                      <a:pt x="9" y="21"/>
                    </a:cubicBezTo>
                    <a:cubicBezTo>
                      <a:pt x="9" y="18"/>
                      <a:pt x="10" y="17"/>
                      <a:pt x="12" y="17"/>
                    </a:cubicBezTo>
                    <a:cubicBezTo>
                      <a:pt x="24" y="17"/>
                      <a:pt x="33" y="18"/>
                      <a:pt x="39" y="21"/>
                    </a:cubicBezTo>
                    <a:cubicBezTo>
                      <a:pt x="45" y="24"/>
                      <a:pt x="47" y="28"/>
                      <a:pt x="46" y="36"/>
                    </a:cubicBezTo>
                    <a:cubicBezTo>
                      <a:pt x="46" y="37"/>
                      <a:pt x="46" y="38"/>
                      <a:pt x="46" y="39"/>
                    </a:cubicBezTo>
                    <a:cubicBezTo>
                      <a:pt x="53" y="38"/>
                      <a:pt x="58" y="35"/>
                      <a:pt x="61" y="33"/>
                    </a:cubicBezTo>
                    <a:cubicBezTo>
                      <a:pt x="65" y="27"/>
                      <a:pt x="64" y="22"/>
                      <a:pt x="57" y="16"/>
                    </a:cubicBezTo>
                    <a:cubicBezTo>
                      <a:pt x="52" y="12"/>
                      <a:pt x="44" y="9"/>
                      <a:pt x="35" y="9"/>
                    </a:cubicBezTo>
                    <a:cubicBezTo>
                      <a:pt x="30" y="8"/>
                      <a:pt x="28" y="6"/>
                      <a:pt x="27" y="3"/>
                    </a:cubicBezTo>
                    <a:cubicBezTo>
                      <a:pt x="27" y="1"/>
                      <a:pt x="29" y="0"/>
                      <a:pt x="32" y="0"/>
                    </a:cubicBezTo>
                    <a:cubicBezTo>
                      <a:pt x="44" y="0"/>
                      <a:pt x="53" y="3"/>
                      <a:pt x="61" y="9"/>
                    </a:cubicBezTo>
                    <a:cubicBezTo>
                      <a:pt x="69" y="16"/>
                      <a:pt x="73" y="23"/>
                      <a:pt x="72" y="30"/>
                    </a:cubicBezTo>
                    <a:cubicBezTo>
                      <a:pt x="68" y="37"/>
                      <a:pt x="60" y="43"/>
                      <a:pt x="48" y="45"/>
                    </a:cubicBezTo>
                    <a:cubicBezTo>
                      <a:pt x="47" y="46"/>
                      <a:pt x="46" y="46"/>
                      <a:pt x="45" y="46"/>
                    </a:cubicBezTo>
                    <a:cubicBezTo>
                      <a:pt x="45" y="48"/>
                      <a:pt x="45" y="51"/>
                      <a:pt x="45" y="54"/>
                    </a:cubicBezTo>
                    <a:cubicBezTo>
                      <a:pt x="49" y="54"/>
                      <a:pt x="54" y="57"/>
                      <a:pt x="59" y="61"/>
                    </a:cubicBezTo>
                    <a:cubicBezTo>
                      <a:pt x="66" y="66"/>
                      <a:pt x="72" y="72"/>
                      <a:pt x="77" y="80"/>
                    </a:cubicBezTo>
                    <a:cubicBezTo>
                      <a:pt x="77" y="82"/>
                      <a:pt x="77" y="83"/>
                      <a:pt x="75" y="84"/>
                    </a:cubicBezTo>
                    <a:cubicBezTo>
                      <a:pt x="74" y="85"/>
                      <a:pt x="72" y="85"/>
                      <a:pt x="71" y="83"/>
                    </a:cubicBezTo>
                    <a:cubicBezTo>
                      <a:pt x="69" y="80"/>
                      <a:pt x="65" y="76"/>
                      <a:pt x="59" y="70"/>
                    </a:cubicBezTo>
                    <a:cubicBezTo>
                      <a:pt x="54" y="66"/>
                      <a:pt x="49" y="64"/>
                      <a:pt x="45" y="63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8" y="78"/>
                      <a:pt x="51" y="80"/>
                      <a:pt x="53" y="83"/>
                    </a:cubicBezTo>
                    <a:cubicBezTo>
                      <a:pt x="59" y="88"/>
                      <a:pt x="63" y="94"/>
                      <a:pt x="66" y="102"/>
                    </a:cubicBezTo>
                    <a:cubicBezTo>
                      <a:pt x="71" y="109"/>
                      <a:pt x="73" y="116"/>
                      <a:pt x="72" y="121"/>
                    </a:cubicBezTo>
                    <a:cubicBezTo>
                      <a:pt x="72" y="122"/>
                      <a:pt x="72" y="123"/>
                      <a:pt x="70" y="124"/>
                    </a:cubicBezTo>
                    <a:cubicBezTo>
                      <a:pt x="69" y="124"/>
                      <a:pt x="68" y="124"/>
                      <a:pt x="67" y="122"/>
                    </a:cubicBezTo>
                    <a:cubicBezTo>
                      <a:pt x="67" y="121"/>
                      <a:pt x="66" y="118"/>
                      <a:pt x="64" y="115"/>
                    </a:cubicBezTo>
                    <a:cubicBezTo>
                      <a:pt x="60" y="107"/>
                      <a:pt x="57" y="102"/>
                      <a:pt x="55" y="97"/>
                    </a:cubicBezTo>
                    <a:cubicBezTo>
                      <a:pt x="51" y="91"/>
                      <a:pt x="48" y="88"/>
                      <a:pt x="45" y="87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5" y="117"/>
                      <a:pt x="45" y="128"/>
                      <a:pt x="44" y="136"/>
                    </a:cubicBezTo>
                    <a:cubicBezTo>
                      <a:pt x="43" y="137"/>
                      <a:pt x="42" y="138"/>
                      <a:pt x="41" y="139"/>
                    </a:cubicBezTo>
                    <a:cubicBezTo>
                      <a:pt x="40" y="139"/>
                      <a:pt x="39" y="139"/>
                      <a:pt x="38" y="137"/>
                    </a:cubicBezTo>
                    <a:cubicBezTo>
                      <a:pt x="37" y="135"/>
                      <a:pt x="37" y="123"/>
                      <a:pt x="37" y="103"/>
                    </a:cubicBezTo>
                    <a:cubicBezTo>
                      <a:pt x="37" y="97"/>
                      <a:pt x="37" y="92"/>
                      <a:pt x="37" y="86"/>
                    </a:cubicBezTo>
                    <a:cubicBezTo>
                      <a:pt x="34" y="87"/>
                      <a:pt x="31" y="89"/>
                      <a:pt x="28" y="92"/>
                    </a:cubicBezTo>
                    <a:cubicBezTo>
                      <a:pt x="24" y="98"/>
                      <a:pt x="21" y="103"/>
                      <a:pt x="19" y="109"/>
                    </a:cubicBezTo>
                    <a:cubicBezTo>
                      <a:pt x="17" y="113"/>
                      <a:pt x="15" y="117"/>
                      <a:pt x="12" y="121"/>
                    </a:cubicBezTo>
                    <a:cubicBezTo>
                      <a:pt x="11" y="122"/>
                      <a:pt x="9" y="122"/>
                      <a:pt x="8" y="122"/>
                    </a:cubicBezTo>
                    <a:cubicBezTo>
                      <a:pt x="7" y="122"/>
                      <a:pt x="7" y="121"/>
                      <a:pt x="7" y="120"/>
                    </a:cubicBezTo>
                    <a:cubicBezTo>
                      <a:pt x="7" y="119"/>
                      <a:pt x="7" y="118"/>
                      <a:pt x="8" y="117"/>
                    </a:cubicBezTo>
                    <a:cubicBezTo>
                      <a:pt x="9" y="112"/>
                      <a:pt x="10" y="108"/>
                      <a:pt x="11" y="106"/>
                    </a:cubicBezTo>
                    <a:cubicBezTo>
                      <a:pt x="13" y="101"/>
                      <a:pt x="17" y="94"/>
                      <a:pt x="22" y="86"/>
                    </a:cubicBezTo>
                    <a:cubicBezTo>
                      <a:pt x="27" y="80"/>
                      <a:pt x="32" y="77"/>
                      <a:pt x="37" y="76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3" y="64"/>
                      <a:pt x="29" y="66"/>
                      <a:pt x="24" y="69"/>
                    </a:cubicBezTo>
                    <a:cubicBezTo>
                      <a:pt x="23" y="70"/>
                      <a:pt x="20" y="72"/>
                      <a:pt x="16" y="77"/>
                    </a:cubicBezTo>
                    <a:cubicBezTo>
                      <a:pt x="13" y="81"/>
                      <a:pt x="11" y="83"/>
                      <a:pt x="9" y="85"/>
                    </a:cubicBezTo>
                    <a:cubicBezTo>
                      <a:pt x="8" y="86"/>
                      <a:pt x="7" y="87"/>
                      <a:pt x="6" y="86"/>
                    </a:cubicBezTo>
                    <a:cubicBezTo>
                      <a:pt x="5" y="86"/>
                      <a:pt x="5" y="84"/>
                      <a:pt x="5" y="82"/>
                    </a:cubicBezTo>
                    <a:cubicBezTo>
                      <a:pt x="10" y="73"/>
                      <a:pt x="15" y="65"/>
                      <a:pt x="22" y="60"/>
                    </a:cubicBezTo>
                    <a:cubicBezTo>
                      <a:pt x="27" y="56"/>
                      <a:pt x="32" y="54"/>
                      <a:pt x="37" y="5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22" y="49"/>
                      <a:pt x="10" y="48"/>
                      <a:pt x="3" y="45"/>
                    </a:cubicBezTo>
                    <a:cubicBezTo>
                      <a:pt x="1" y="44"/>
                      <a:pt x="0" y="42"/>
                      <a:pt x="0" y="40"/>
                    </a:cubicBezTo>
                    <a:cubicBezTo>
                      <a:pt x="1" y="38"/>
                      <a:pt x="3" y="38"/>
                      <a:pt x="5" y="38"/>
                    </a:cubicBezTo>
                    <a:cubicBezTo>
                      <a:pt x="12" y="40"/>
                      <a:pt x="22" y="40"/>
                      <a:pt x="37" y="39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8" y="32"/>
                      <a:pt x="36" y="29"/>
                      <a:pt x="33" y="28"/>
                    </a:cubicBezTo>
                    <a:cubicBezTo>
                      <a:pt x="26" y="25"/>
                      <a:pt x="19" y="24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ṣlíḑe">
                <a:extLst>
                  <a:ext uri="{FF2B5EF4-FFF2-40B4-BE49-F238E27FC236}">
                    <a16:creationId xmlns:a16="http://schemas.microsoft.com/office/drawing/2014/main" id="{847FEC17-1D16-4172-8953-AB81365C4F62}"/>
                  </a:ext>
                </a:extLst>
              </p:cNvPr>
              <p:cNvSpPr/>
              <p:nvPr/>
            </p:nvSpPr>
            <p:spPr bwMode="auto">
              <a:xfrm>
                <a:off x="2273197" y="5255215"/>
                <a:ext cx="163513" cy="263525"/>
              </a:xfrm>
              <a:custGeom>
                <a:avLst/>
                <a:gdLst>
                  <a:gd name="T0" fmla="*/ 47 w 88"/>
                  <a:gd name="T1" fmla="*/ 8 h 143"/>
                  <a:gd name="T2" fmla="*/ 74 w 88"/>
                  <a:gd name="T3" fmla="*/ 14 h 143"/>
                  <a:gd name="T4" fmla="*/ 82 w 88"/>
                  <a:gd name="T5" fmla="*/ 26 h 143"/>
                  <a:gd name="T6" fmla="*/ 79 w 88"/>
                  <a:gd name="T7" fmla="*/ 75 h 143"/>
                  <a:gd name="T8" fmla="*/ 86 w 88"/>
                  <a:gd name="T9" fmla="*/ 136 h 143"/>
                  <a:gd name="T10" fmla="*/ 73 w 88"/>
                  <a:gd name="T11" fmla="*/ 45 h 143"/>
                  <a:gd name="T12" fmla="*/ 67 w 88"/>
                  <a:gd name="T13" fmla="*/ 44 h 143"/>
                  <a:gd name="T14" fmla="*/ 54 w 88"/>
                  <a:gd name="T15" fmla="*/ 58 h 143"/>
                  <a:gd name="T16" fmla="*/ 22 w 88"/>
                  <a:gd name="T17" fmla="*/ 54 h 143"/>
                  <a:gd name="T18" fmla="*/ 15 w 88"/>
                  <a:gd name="T19" fmla="*/ 45 h 143"/>
                  <a:gd name="T20" fmla="*/ 11 w 88"/>
                  <a:gd name="T21" fmla="*/ 91 h 143"/>
                  <a:gd name="T22" fmla="*/ 9 w 88"/>
                  <a:gd name="T23" fmla="*/ 118 h 143"/>
                  <a:gd name="T24" fmla="*/ 2 w 88"/>
                  <a:gd name="T25" fmla="*/ 139 h 143"/>
                  <a:gd name="T26" fmla="*/ 6 w 88"/>
                  <a:gd name="T27" fmla="*/ 80 h 143"/>
                  <a:gd name="T28" fmla="*/ 2 w 88"/>
                  <a:gd name="T29" fmla="*/ 26 h 143"/>
                  <a:gd name="T30" fmla="*/ 32 w 88"/>
                  <a:gd name="T31" fmla="*/ 10 h 143"/>
                  <a:gd name="T32" fmla="*/ 39 w 88"/>
                  <a:gd name="T33" fmla="*/ 0 h 143"/>
                  <a:gd name="T34" fmla="*/ 24 w 88"/>
                  <a:gd name="T35" fmla="*/ 23 h 143"/>
                  <a:gd name="T36" fmla="*/ 66 w 88"/>
                  <a:gd name="T37" fmla="*/ 29 h 143"/>
                  <a:gd name="T38" fmla="*/ 67 w 88"/>
                  <a:gd name="T39" fmla="*/ 37 h 143"/>
                  <a:gd name="T40" fmla="*/ 73 w 88"/>
                  <a:gd name="T41" fmla="*/ 34 h 143"/>
                  <a:gd name="T42" fmla="*/ 66 w 88"/>
                  <a:gd name="T43" fmla="*/ 20 h 143"/>
                  <a:gd name="T44" fmla="*/ 13 w 88"/>
                  <a:gd name="T45" fmla="*/ 21 h 143"/>
                  <a:gd name="T46" fmla="*/ 12 w 88"/>
                  <a:gd name="T47" fmla="*/ 32 h 143"/>
                  <a:gd name="T48" fmla="*/ 17 w 88"/>
                  <a:gd name="T49" fmla="*/ 38 h 143"/>
                  <a:gd name="T50" fmla="*/ 24 w 88"/>
                  <a:gd name="T51" fmla="*/ 23 h 143"/>
                  <a:gd name="T52" fmla="*/ 61 w 88"/>
                  <a:gd name="T53" fmla="*/ 64 h 143"/>
                  <a:gd name="T54" fmla="*/ 66 w 88"/>
                  <a:gd name="T55" fmla="*/ 96 h 143"/>
                  <a:gd name="T56" fmla="*/ 61 w 88"/>
                  <a:gd name="T57" fmla="*/ 136 h 143"/>
                  <a:gd name="T58" fmla="*/ 59 w 88"/>
                  <a:gd name="T59" fmla="*/ 143 h 143"/>
                  <a:gd name="T60" fmla="*/ 46 w 88"/>
                  <a:gd name="T61" fmla="*/ 105 h 143"/>
                  <a:gd name="T62" fmla="*/ 30 w 88"/>
                  <a:gd name="T63" fmla="*/ 140 h 143"/>
                  <a:gd name="T64" fmla="*/ 26 w 88"/>
                  <a:gd name="T65" fmla="*/ 137 h 143"/>
                  <a:gd name="T66" fmla="*/ 32 w 88"/>
                  <a:gd name="T67" fmla="*/ 121 h 143"/>
                  <a:gd name="T68" fmla="*/ 35 w 88"/>
                  <a:gd name="T69" fmla="*/ 105 h 143"/>
                  <a:gd name="T70" fmla="*/ 18 w 88"/>
                  <a:gd name="T71" fmla="*/ 75 h 143"/>
                  <a:gd name="T72" fmla="*/ 24 w 88"/>
                  <a:gd name="T73" fmla="*/ 35 h 143"/>
                  <a:gd name="T74" fmla="*/ 39 w 88"/>
                  <a:gd name="T75" fmla="*/ 37 h 143"/>
                  <a:gd name="T76" fmla="*/ 34 w 88"/>
                  <a:gd name="T77" fmla="*/ 29 h 143"/>
                  <a:gd name="T78" fmla="*/ 24 w 88"/>
                  <a:gd name="T79" fmla="*/ 35 h 143"/>
                  <a:gd name="T80" fmla="*/ 62 w 88"/>
                  <a:gd name="T81" fmla="*/ 84 h 143"/>
                  <a:gd name="T82" fmla="*/ 43 w 88"/>
                  <a:gd name="T83" fmla="*/ 81 h 143"/>
                  <a:gd name="T84" fmla="*/ 25 w 88"/>
                  <a:gd name="T85" fmla="*/ 87 h 143"/>
                  <a:gd name="T86" fmla="*/ 26 w 88"/>
                  <a:gd name="T87" fmla="*/ 48 h 143"/>
                  <a:gd name="T88" fmla="*/ 38 w 88"/>
                  <a:gd name="T89" fmla="*/ 52 h 143"/>
                  <a:gd name="T90" fmla="*/ 25 w 88"/>
                  <a:gd name="T91" fmla="*/ 44 h 143"/>
                  <a:gd name="T92" fmla="*/ 32 w 88"/>
                  <a:gd name="T93" fmla="*/ 69 h 143"/>
                  <a:gd name="T94" fmla="*/ 41 w 88"/>
                  <a:gd name="T95" fmla="*/ 75 h 143"/>
                  <a:gd name="T96" fmla="*/ 57 w 88"/>
                  <a:gd name="T97" fmla="*/ 70 h 143"/>
                  <a:gd name="T98" fmla="*/ 56 w 88"/>
                  <a:gd name="T99" fmla="*/ 98 h 143"/>
                  <a:gd name="T100" fmla="*/ 54 w 88"/>
                  <a:gd name="T101" fmla="*/ 93 h 143"/>
                  <a:gd name="T102" fmla="*/ 36 w 88"/>
                  <a:gd name="T103" fmla="*/ 93 h 143"/>
                  <a:gd name="T104" fmla="*/ 32 w 88"/>
                  <a:gd name="T105" fmla="*/ 98 h 143"/>
                  <a:gd name="T106" fmla="*/ 56 w 88"/>
                  <a:gd name="T107" fmla="*/ 29 h 143"/>
                  <a:gd name="T108" fmla="*/ 46 w 88"/>
                  <a:gd name="T109" fmla="*/ 29 h 143"/>
                  <a:gd name="T110" fmla="*/ 60 w 88"/>
                  <a:gd name="T111" fmla="*/ 37 h 143"/>
                  <a:gd name="T112" fmla="*/ 56 w 88"/>
                  <a:gd name="T113" fmla="*/ 29 h 143"/>
                  <a:gd name="T114" fmla="*/ 60 w 88"/>
                  <a:gd name="T115" fmla="*/ 43 h 143"/>
                  <a:gd name="T116" fmla="*/ 46 w 88"/>
                  <a:gd name="T117" fmla="*/ 52 h 143"/>
                  <a:gd name="T118" fmla="*/ 59 w 88"/>
                  <a:gd name="T119" fmla="*/ 4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43" y="2"/>
                    </a:moveTo>
                    <a:cubicBezTo>
                      <a:pt x="45" y="3"/>
                      <a:pt x="47" y="6"/>
                      <a:pt x="47" y="8"/>
                    </a:cubicBezTo>
                    <a:cubicBezTo>
                      <a:pt x="47" y="9"/>
                      <a:pt x="48" y="10"/>
                      <a:pt x="49" y="10"/>
                    </a:cubicBezTo>
                    <a:cubicBezTo>
                      <a:pt x="57" y="10"/>
                      <a:pt x="66" y="12"/>
                      <a:pt x="74" y="14"/>
                    </a:cubicBezTo>
                    <a:cubicBezTo>
                      <a:pt x="78" y="16"/>
                      <a:pt x="81" y="18"/>
                      <a:pt x="81" y="19"/>
                    </a:cubicBezTo>
                    <a:cubicBezTo>
                      <a:pt x="82" y="21"/>
                      <a:pt x="82" y="24"/>
                      <a:pt x="82" y="26"/>
                    </a:cubicBezTo>
                    <a:cubicBezTo>
                      <a:pt x="82" y="27"/>
                      <a:pt x="82" y="27"/>
                      <a:pt x="82" y="28"/>
                    </a:cubicBezTo>
                    <a:cubicBezTo>
                      <a:pt x="79" y="39"/>
                      <a:pt x="78" y="55"/>
                      <a:pt x="79" y="75"/>
                    </a:cubicBezTo>
                    <a:cubicBezTo>
                      <a:pt x="80" y="87"/>
                      <a:pt x="83" y="106"/>
                      <a:pt x="87" y="131"/>
                    </a:cubicBezTo>
                    <a:cubicBezTo>
                      <a:pt x="88" y="134"/>
                      <a:pt x="87" y="135"/>
                      <a:pt x="86" y="136"/>
                    </a:cubicBezTo>
                    <a:cubicBezTo>
                      <a:pt x="84" y="137"/>
                      <a:pt x="82" y="136"/>
                      <a:pt x="82" y="133"/>
                    </a:cubicBezTo>
                    <a:cubicBezTo>
                      <a:pt x="74" y="106"/>
                      <a:pt x="71" y="76"/>
                      <a:pt x="73" y="45"/>
                    </a:cubicBezTo>
                    <a:cubicBezTo>
                      <a:pt x="72" y="45"/>
                      <a:pt x="71" y="44"/>
                      <a:pt x="70" y="44"/>
                    </a:cubicBezTo>
                    <a:cubicBezTo>
                      <a:pt x="69" y="44"/>
                      <a:pt x="68" y="44"/>
                      <a:pt x="67" y="44"/>
                    </a:cubicBezTo>
                    <a:cubicBezTo>
                      <a:pt x="67" y="48"/>
                      <a:pt x="66" y="51"/>
                      <a:pt x="64" y="54"/>
                    </a:cubicBezTo>
                    <a:cubicBezTo>
                      <a:pt x="62" y="57"/>
                      <a:pt x="59" y="59"/>
                      <a:pt x="54" y="58"/>
                    </a:cubicBezTo>
                    <a:cubicBezTo>
                      <a:pt x="47" y="58"/>
                      <a:pt x="39" y="58"/>
                      <a:pt x="32" y="58"/>
                    </a:cubicBezTo>
                    <a:cubicBezTo>
                      <a:pt x="28" y="59"/>
                      <a:pt x="25" y="58"/>
                      <a:pt x="22" y="54"/>
                    </a:cubicBezTo>
                    <a:cubicBezTo>
                      <a:pt x="20" y="51"/>
                      <a:pt x="19" y="48"/>
                      <a:pt x="18" y="45"/>
                    </a:cubicBezTo>
                    <a:cubicBezTo>
                      <a:pt x="17" y="45"/>
                      <a:pt x="16" y="45"/>
                      <a:pt x="15" y="45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3" y="60"/>
                      <a:pt x="13" y="75"/>
                      <a:pt x="11" y="91"/>
                    </a:cubicBezTo>
                    <a:cubicBezTo>
                      <a:pt x="11" y="95"/>
                      <a:pt x="11" y="102"/>
                      <a:pt x="10" y="111"/>
                    </a:cubicBezTo>
                    <a:cubicBezTo>
                      <a:pt x="10" y="108"/>
                      <a:pt x="10" y="111"/>
                      <a:pt x="9" y="118"/>
                    </a:cubicBezTo>
                    <a:cubicBezTo>
                      <a:pt x="9" y="124"/>
                      <a:pt x="8" y="130"/>
                      <a:pt x="6" y="134"/>
                    </a:cubicBezTo>
                    <a:cubicBezTo>
                      <a:pt x="5" y="138"/>
                      <a:pt x="3" y="139"/>
                      <a:pt x="2" y="139"/>
                    </a:cubicBezTo>
                    <a:cubicBezTo>
                      <a:pt x="0" y="139"/>
                      <a:pt x="0" y="137"/>
                      <a:pt x="0" y="133"/>
                    </a:cubicBezTo>
                    <a:cubicBezTo>
                      <a:pt x="3" y="112"/>
                      <a:pt x="5" y="94"/>
                      <a:pt x="6" y="80"/>
                    </a:cubicBezTo>
                    <a:cubicBezTo>
                      <a:pt x="8" y="64"/>
                      <a:pt x="7" y="51"/>
                      <a:pt x="6" y="38"/>
                    </a:cubicBezTo>
                    <a:cubicBezTo>
                      <a:pt x="5" y="34"/>
                      <a:pt x="4" y="30"/>
                      <a:pt x="2" y="26"/>
                    </a:cubicBezTo>
                    <a:cubicBezTo>
                      <a:pt x="0" y="21"/>
                      <a:pt x="1" y="17"/>
                      <a:pt x="6" y="16"/>
                    </a:cubicBezTo>
                    <a:cubicBezTo>
                      <a:pt x="14" y="12"/>
                      <a:pt x="23" y="11"/>
                      <a:pt x="32" y="10"/>
                    </a:cubicBezTo>
                    <a:cubicBezTo>
                      <a:pt x="36" y="9"/>
                      <a:pt x="38" y="7"/>
                      <a:pt x="38" y="4"/>
                    </a:cubicBezTo>
                    <a:cubicBezTo>
                      <a:pt x="38" y="2"/>
                      <a:pt x="38" y="1"/>
                      <a:pt x="39" y="0"/>
                    </a:cubicBezTo>
                    <a:cubicBezTo>
                      <a:pt x="41" y="0"/>
                      <a:pt x="42" y="0"/>
                      <a:pt x="43" y="2"/>
                    </a:cubicBezTo>
                    <a:close/>
                    <a:moveTo>
                      <a:pt x="24" y="23"/>
                    </a:moveTo>
                    <a:cubicBezTo>
                      <a:pt x="33" y="22"/>
                      <a:pt x="44" y="22"/>
                      <a:pt x="58" y="23"/>
                    </a:cubicBezTo>
                    <a:cubicBezTo>
                      <a:pt x="63" y="24"/>
                      <a:pt x="66" y="26"/>
                      <a:pt x="66" y="29"/>
                    </a:cubicBezTo>
                    <a:cubicBezTo>
                      <a:pt x="66" y="30"/>
                      <a:pt x="66" y="30"/>
                      <a:pt x="67" y="31"/>
                    </a:cubicBezTo>
                    <a:cubicBezTo>
                      <a:pt x="67" y="33"/>
                      <a:pt x="67" y="35"/>
                      <a:pt x="67" y="37"/>
                    </a:cubicBezTo>
                    <a:cubicBezTo>
                      <a:pt x="69" y="38"/>
                      <a:pt x="71" y="38"/>
                      <a:pt x="73" y="38"/>
                    </a:cubicBezTo>
                    <a:cubicBezTo>
                      <a:pt x="73" y="37"/>
                      <a:pt x="73" y="36"/>
                      <a:pt x="73" y="34"/>
                    </a:cubicBezTo>
                    <a:cubicBezTo>
                      <a:pt x="73" y="32"/>
                      <a:pt x="73" y="30"/>
                      <a:pt x="74" y="29"/>
                    </a:cubicBezTo>
                    <a:cubicBezTo>
                      <a:pt x="75" y="25"/>
                      <a:pt x="72" y="21"/>
                      <a:pt x="66" y="20"/>
                    </a:cubicBezTo>
                    <a:cubicBezTo>
                      <a:pt x="58" y="17"/>
                      <a:pt x="50" y="16"/>
                      <a:pt x="40" y="16"/>
                    </a:cubicBezTo>
                    <a:cubicBezTo>
                      <a:pt x="29" y="16"/>
                      <a:pt x="20" y="18"/>
                      <a:pt x="13" y="21"/>
                    </a:cubicBezTo>
                    <a:cubicBezTo>
                      <a:pt x="11" y="22"/>
                      <a:pt x="11" y="24"/>
                      <a:pt x="11" y="26"/>
                    </a:cubicBezTo>
                    <a:cubicBezTo>
                      <a:pt x="11" y="28"/>
                      <a:pt x="12" y="30"/>
                      <a:pt x="12" y="32"/>
                    </a:cubicBezTo>
                    <a:cubicBezTo>
                      <a:pt x="12" y="35"/>
                      <a:pt x="12" y="37"/>
                      <a:pt x="12" y="38"/>
                    </a:cubicBezTo>
                    <a:cubicBezTo>
                      <a:pt x="14" y="38"/>
                      <a:pt x="15" y="38"/>
                      <a:pt x="17" y="38"/>
                    </a:cubicBezTo>
                    <a:cubicBezTo>
                      <a:pt x="17" y="35"/>
                      <a:pt x="17" y="32"/>
                      <a:pt x="17" y="30"/>
                    </a:cubicBezTo>
                    <a:cubicBezTo>
                      <a:pt x="18" y="26"/>
                      <a:pt x="20" y="24"/>
                      <a:pt x="24" y="23"/>
                    </a:cubicBezTo>
                    <a:close/>
                    <a:moveTo>
                      <a:pt x="28" y="64"/>
                    </a:moveTo>
                    <a:cubicBezTo>
                      <a:pt x="39" y="62"/>
                      <a:pt x="50" y="62"/>
                      <a:pt x="61" y="64"/>
                    </a:cubicBezTo>
                    <a:cubicBezTo>
                      <a:pt x="65" y="65"/>
                      <a:pt x="67" y="67"/>
                      <a:pt x="67" y="71"/>
                    </a:cubicBezTo>
                    <a:cubicBezTo>
                      <a:pt x="69" y="79"/>
                      <a:pt x="68" y="88"/>
                      <a:pt x="66" y="96"/>
                    </a:cubicBezTo>
                    <a:cubicBezTo>
                      <a:pt x="65" y="102"/>
                      <a:pt x="61" y="105"/>
                      <a:pt x="54" y="105"/>
                    </a:cubicBezTo>
                    <a:cubicBezTo>
                      <a:pt x="55" y="115"/>
                      <a:pt x="57" y="125"/>
                      <a:pt x="61" y="136"/>
                    </a:cubicBezTo>
                    <a:cubicBezTo>
                      <a:pt x="63" y="138"/>
                      <a:pt x="63" y="140"/>
                      <a:pt x="61" y="142"/>
                    </a:cubicBezTo>
                    <a:cubicBezTo>
                      <a:pt x="60" y="142"/>
                      <a:pt x="59" y="143"/>
                      <a:pt x="59" y="143"/>
                    </a:cubicBezTo>
                    <a:cubicBezTo>
                      <a:pt x="58" y="143"/>
                      <a:pt x="57" y="142"/>
                      <a:pt x="57" y="141"/>
                    </a:cubicBezTo>
                    <a:cubicBezTo>
                      <a:pt x="52" y="131"/>
                      <a:pt x="48" y="120"/>
                      <a:pt x="46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20"/>
                      <a:pt x="37" y="131"/>
                      <a:pt x="30" y="140"/>
                    </a:cubicBezTo>
                    <a:cubicBezTo>
                      <a:pt x="29" y="141"/>
                      <a:pt x="27" y="142"/>
                      <a:pt x="26" y="142"/>
                    </a:cubicBezTo>
                    <a:cubicBezTo>
                      <a:pt x="25" y="141"/>
                      <a:pt x="25" y="139"/>
                      <a:pt x="26" y="137"/>
                    </a:cubicBezTo>
                    <a:cubicBezTo>
                      <a:pt x="26" y="137"/>
                      <a:pt x="26" y="135"/>
                      <a:pt x="28" y="132"/>
                    </a:cubicBezTo>
                    <a:cubicBezTo>
                      <a:pt x="30" y="127"/>
                      <a:pt x="32" y="123"/>
                      <a:pt x="32" y="121"/>
                    </a:cubicBezTo>
                    <a:cubicBezTo>
                      <a:pt x="33" y="118"/>
                      <a:pt x="34" y="113"/>
                      <a:pt x="35" y="107"/>
                    </a:cubicBezTo>
                    <a:cubicBezTo>
                      <a:pt x="35" y="106"/>
                      <a:pt x="35" y="106"/>
                      <a:pt x="35" y="105"/>
                    </a:cubicBezTo>
                    <a:cubicBezTo>
                      <a:pt x="29" y="105"/>
                      <a:pt x="25" y="103"/>
                      <a:pt x="22" y="98"/>
                    </a:cubicBezTo>
                    <a:cubicBezTo>
                      <a:pt x="19" y="93"/>
                      <a:pt x="17" y="85"/>
                      <a:pt x="18" y="75"/>
                    </a:cubicBezTo>
                    <a:cubicBezTo>
                      <a:pt x="19" y="68"/>
                      <a:pt x="22" y="65"/>
                      <a:pt x="28" y="64"/>
                    </a:cubicBezTo>
                    <a:close/>
                    <a:moveTo>
                      <a:pt x="24" y="35"/>
                    </a:moveTo>
                    <a:cubicBezTo>
                      <a:pt x="24" y="36"/>
                      <a:pt x="24" y="36"/>
                      <a:pt x="24" y="37"/>
                    </a:cubicBezTo>
                    <a:cubicBezTo>
                      <a:pt x="29" y="37"/>
                      <a:pt x="34" y="37"/>
                      <a:pt x="39" y="37"/>
                    </a:cubicBezTo>
                    <a:cubicBezTo>
                      <a:pt x="39" y="34"/>
                      <a:pt x="38" y="31"/>
                      <a:pt x="38" y="29"/>
                    </a:cubicBezTo>
                    <a:cubicBezTo>
                      <a:pt x="37" y="29"/>
                      <a:pt x="36" y="29"/>
                      <a:pt x="34" y="29"/>
                    </a:cubicBezTo>
                    <a:cubicBezTo>
                      <a:pt x="31" y="29"/>
                      <a:pt x="30" y="29"/>
                      <a:pt x="28" y="29"/>
                    </a:cubicBezTo>
                    <a:cubicBezTo>
                      <a:pt x="25" y="31"/>
                      <a:pt x="24" y="32"/>
                      <a:pt x="24" y="35"/>
                    </a:cubicBezTo>
                    <a:close/>
                    <a:moveTo>
                      <a:pt x="61" y="87"/>
                    </a:moveTo>
                    <a:cubicBezTo>
                      <a:pt x="61" y="86"/>
                      <a:pt x="62" y="85"/>
                      <a:pt x="62" y="84"/>
                    </a:cubicBezTo>
                    <a:cubicBezTo>
                      <a:pt x="62" y="83"/>
                      <a:pt x="62" y="82"/>
                      <a:pt x="62" y="82"/>
                    </a:cubicBezTo>
                    <a:cubicBezTo>
                      <a:pt x="56" y="81"/>
                      <a:pt x="50" y="80"/>
                      <a:pt x="43" y="81"/>
                    </a:cubicBezTo>
                    <a:cubicBezTo>
                      <a:pt x="37" y="81"/>
                      <a:pt x="31" y="82"/>
                      <a:pt x="24" y="83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35" y="86"/>
                      <a:pt x="48" y="86"/>
                      <a:pt x="61" y="87"/>
                    </a:cubicBezTo>
                    <a:close/>
                    <a:moveTo>
                      <a:pt x="26" y="48"/>
                    </a:moveTo>
                    <a:cubicBezTo>
                      <a:pt x="28" y="51"/>
                      <a:pt x="30" y="52"/>
                      <a:pt x="35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49"/>
                      <a:pt x="39" y="46"/>
                      <a:pt x="39" y="44"/>
                    </a:cubicBezTo>
                    <a:cubicBezTo>
                      <a:pt x="34" y="44"/>
                      <a:pt x="30" y="44"/>
                      <a:pt x="25" y="44"/>
                    </a:cubicBezTo>
                    <a:cubicBezTo>
                      <a:pt x="25" y="46"/>
                      <a:pt x="25" y="47"/>
                      <a:pt x="26" y="48"/>
                    </a:cubicBezTo>
                    <a:close/>
                    <a:moveTo>
                      <a:pt x="32" y="69"/>
                    </a:moveTo>
                    <a:cubicBezTo>
                      <a:pt x="28" y="70"/>
                      <a:pt x="25" y="72"/>
                      <a:pt x="25" y="76"/>
                    </a:cubicBezTo>
                    <a:cubicBezTo>
                      <a:pt x="30" y="75"/>
                      <a:pt x="35" y="75"/>
                      <a:pt x="41" y="75"/>
                    </a:cubicBezTo>
                    <a:cubicBezTo>
                      <a:pt x="46" y="74"/>
                      <a:pt x="53" y="74"/>
                      <a:pt x="61" y="75"/>
                    </a:cubicBezTo>
                    <a:cubicBezTo>
                      <a:pt x="61" y="72"/>
                      <a:pt x="59" y="71"/>
                      <a:pt x="57" y="70"/>
                    </a:cubicBezTo>
                    <a:cubicBezTo>
                      <a:pt x="49" y="68"/>
                      <a:pt x="40" y="68"/>
                      <a:pt x="32" y="69"/>
                    </a:cubicBezTo>
                    <a:close/>
                    <a:moveTo>
                      <a:pt x="56" y="98"/>
                    </a:moveTo>
                    <a:cubicBezTo>
                      <a:pt x="59" y="97"/>
                      <a:pt x="60" y="96"/>
                      <a:pt x="61" y="93"/>
                    </a:cubicBezTo>
                    <a:cubicBezTo>
                      <a:pt x="60" y="93"/>
                      <a:pt x="57" y="93"/>
                      <a:pt x="54" y="93"/>
                    </a:cubicBezTo>
                    <a:cubicBezTo>
                      <a:pt x="48" y="92"/>
                      <a:pt x="44" y="92"/>
                      <a:pt x="41" y="92"/>
                    </a:cubicBezTo>
                    <a:cubicBezTo>
                      <a:pt x="40" y="92"/>
                      <a:pt x="38" y="92"/>
                      <a:pt x="36" y="93"/>
                    </a:cubicBezTo>
                    <a:cubicBezTo>
                      <a:pt x="31" y="93"/>
                      <a:pt x="28" y="94"/>
                      <a:pt x="26" y="94"/>
                    </a:cubicBezTo>
                    <a:cubicBezTo>
                      <a:pt x="27" y="96"/>
                      <a:pt x="29" y="98"/>
                      <a:pt x="32" y="98"/>
                    </a:cubicBezTo>
                    <a:cubicBezTo>
                      <a:pt x="39" y="99"/>
                      <a:pt x="47" y="99"/>
                      <a:pt x="56" y="98"/>
                    </a:cubicBezTo>
                    <a:close/>
                    <a:moveTo>
                      <a:pt x="56" y="29"/>
                    </a:moveTo>
                    <a:cubicBezTo>
                      <a:pt x="55" y="29"/>
                      <a:pt x="53" y="29"/>
                      <a:pt x="51" y="29"/>
                    </a:cubicBezTo>
                    <a:cubicBezTo>
                      <a:pt x="49" y="29"/>
                      <a:pt x="47" y="29"/>
                      <a:pt x="46" y="29"/>
                    </a:cubicBezTo>
                    <a:cubicBezTo>
                      <a:pt x="46" y="31"/>
                      <a:pt x="46" y="34"/>
                      <a:pt x="46" y="37"/>
                    </a:cubicBezTo>
                    <a:cubicBezTo>
                      <a:pt x="50" y="37"/>
                      <a:pt x="55" y="37"/>
                      <a:pt x="60" y="37"/>
                    </a:cubicBezTo>
                    <a:cubicBezTo>
                      <a:pt x="60" y="35"/>
                      <a:pt x="60" y="35"/>
                      <a:pt x="60" y="35"/>
                    </a:cubicBezTo>
                    <a:cubicBezTo>
                      <a:pt x="60" y="32"/>
                      <a:pt x="58" y="30"/>
                      <a:pt x="56" y="29"/>
                    </a:cubicBezTo>
                    <a:close/>
                    <a:moveTo>
                      <a:pt x="59" y="48"/>
                    </a:moveTo>
                    <a:cubicBezTo>
                      <a:pt x="59" y="47"/>
                      <a:pt x="59" y="45"/>
                      <a:pt x="60" y="43"/>
                    </a:cubicBezTo>
                    <a:cubicBezTo>
                      <a:pt x="55" y="43"/>
                      <a:pt x="51" y="43"/>
                      <a:pt x="46" y="43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8" y="52"/>
                      <a:pt x="51" y="52"/>
                      <a:pt x="54" y="52"/>
                    </a:cubicBezTo>
                    <a:cubicBezTo>
                      <a:pt x="57" y="51"/>
                      <a:pt x="59" y="49"/>
                      <a:pt x="5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ḻide">
                <a:extLst>
                  <a:ext uri="{FF2B5EF4-FFF2-40B4-BE49-F238E27FC236}">
                    <a16:creationId xmlns:a16="http://schemas.microsoft.com/office/drawing/2014/main" id="{1097F294-4D34-47CA-876F-D26F686D824C}"/>
                  </a:ext>
                </a:extLst>
              </p:cNvPr>
              <p:cNvSpPr/>
              <p:nvPr/>
            </p:nvSpPr>
            <p:spPr bwMode="auto">
              <a:xfrm>
                <a:off x="2449409" y="5256803"/>
                <a:ext cx="139700" cy="265113"/>
              </a:xfrm>
              <a:custGeom>
                <a:avLst/>
                <a:gdLst>
                  <a:gd name="T0" fmla="*/ 56 w 76"/>
                  <a:gd name="T1" fmla="*/ 3 h 144"/>
                  <a:gd name="T2" fmla="*/ 61 w 76"/>
                  <a:gd name="T3" fmla="*/ 45 h 144"/>
                  <a:gd name="T4" fmla="*/ 50 w 76"/>
                  <a:gd name="T5" fmla="*/ 74 h 144"/>
                  <a:gd name="T6" fmla="*/ 68 w 76"/>
                  <a:gd name="T7" fmla="*/ 65 h 144"/>
                  <a:gd name="T8" fmla="*/ 70 w 76"/>
                  <a:gd name="T9" fmla="*/ 31 h 144"/>
                  <a:gd name="T10" fmla="*/ 74 w 76"/>
                  <a:gd name="T11" fmla="*/ 31 h 144"/>
                  <a:gd name="T12" fmla="*/ 74 w 76"/>
                  <a:gd name="T13" fmla="*/ 64 h 144"/>
                  <a:gd name="T14" fmla="*/ 50 w 76"/>
                  <a:gd name="T15" fmla="*/ 81 h 144"/>
                  <a:gd name="T16" fmla="*/ 69 w 76"/>
                  <a:gd name="T17" fmla="*/ 103 h 144"/>
                  <a:gd name="T18" fmla="*/ 74 w 76"/>
                  <a:gd name="T19" fmla="*/ 140 h 144"/>
                  <a:gd name="T20" fmla="*/ 63 w 76"/>
                  <a:gd name="T21" fmla="*/ 105 h 144"/>
                  <a:gd name="T22" fmla="*/ 52 w 76"/>
                  <a:gd name="T23" fmla="*/ 138 h 144"/>
                  <a:gd name="T24" fmla="*/ 46 w 76"/>
                  <a:gd name="T25" fmla="*/ 139 h 144"/>
                  <a:gd name="T26" fmla="*/ 42 w 76"/>
                  <a:gd name="T27" fmla="*/ 57 h 144"/>
                  <a:gd name="T28" fmla="*/ 35 w 76"/>
                  <a:gd name="T29" fmla="*/ 132 h 144"/>
                  <a:gd name="T30" fmla="*/ 27 w 76"/>
                  <a:gd name="T31" fmla="*/ 136 h 144"/>
                  <a:gd name="T32" fmla="*/ 29 w 76"/>
                  <a:gd name="T33" fmla="*/ 95 h 144"/>
                  <a:gd name="T34" fmla="*/ 5 w 76"/>
                  <a:gd name="T35" fmla="*/ 135 h 144"/>
                  <a:gd name="T36" fmla="*/ 0 w 76"/>
                  <a:gd name="T37" fmla="*/ 135 h 144"/>
                  <a:gd name="T38" fmla="*/ 30 w 76"/>
                  <a:gd name="T39" fmla="*/ 86 h 144"/>
                  <a:gd name="T40" fmla="*/ 26 w 76"/>
                  <a:gd name="T41" fmla="*/ 80 h 144"/>
                  <a:gd name="T42" fmla="*/ 5 w 76"/>
                  <a:gd name="T43" fmla="*/ 66 h 144"/>
                  <a:gd name="T44" fmla="*/ 3 w 76"/>
                  <a:gd name="T45" fmla="*/ 29 h 144"/>
                  <a:gd name="T46" fmla="*/ 9 w 76"/>
                  <a:gd name="T47" fmla="*/ 59 h 144"/>
                  <a:gd name="T48" fmla="*/ 31 w 76"/>
                  <a:gd name="T49" fmla="*/ 74 h 144"/>
                  <a:gd name="T50" fmla="*/ 32 w 76"/>
                  <a:gd name="T51" fmla="*/ 57 h 144"/>
                  <a:gd name="T52" fmla="*/ 16 w 76"/>
                  <a:gd name="T53" fmla="*/ 14 h 144"/>
                  <a:gd name="T54" fmla="*/ 22 w 76"/>
                  <a:gd name="T55" fmla="*/ 19 h 144"/>
                  <a:gd name="T56" fmla="*/ 57 w 76"/>
                  <a:gd name="T57" fmla="*/ 19 h 144"/>
                  <a:gd name="T58" fmla="*/ 50 w 76"/>
                  <a:gd name="T59" fmla="*/ 9 h 144"/>
                  <a:gd name="T60" fmla="*/ 22 w 76"/>
                  <a:gd name="T61" fmla="*/ 19 h 144"/>
                  <a:gd name="T62" fmla="*/ 23 w 76"/>
                  <a:gd name="T63" fmla="*/ 31 h 144"/>
                  <a:gd name="T64" fmla="*/ 57 w 76"/>
                  <a:gd name="T65" fmla="*/ 34 h 144"/>
                  <a:gd name="T66" fmla="*/ 22 w 76"/>
                  <a:gd name="T67" fmla="*/ 27 h 144"/>
                  <a:gd name="T68" fmla="*/ 48 w 76"/>
                  <a:gd name="T69" fmla="*/ 50 h 144"/>
                  <a:gd name="T70" fmla="*/ 57 w 76"/>
                  <a:gd name="T71" fmla="*/ 41 h 144"/>
                  <a:gd name="T72" fmla="*/ 25 w 76"/>
                  <a:gd name="T73" fmla="*/ 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144">
                    <a:moveTo>
                      <a:pt x="27" y="2"/>
                    </a:moveTo>
                    <a:cubicBezTo>
                      <a:pt x="37" y="0"/>
                      <a:pt x="47" y="0"/>
                      <a:pt x="56" y="3"/>
                    </a:cubicBezTo>
                    <a:cubicBezTo>
                      <a:pt x="60" y="3"/>
                      <a:pt x="62" y="7"/>
                      <a:pt x="63" y="15"/>
                    </a:cubicBezTo>
                    <a:cubicBezTo>
                      <a:pt x="65" y="25"/>
                      <a:pt x="64" y="35"/>
                      <a:pt x="61" y="45"/>
                    </a:cubicBezTo>
                    <a:cubicBezTo>
                      <a:pt x="60" y="53"/>
                      <a:pt x="55" y="56"/>
                      <a:pt x="49" y="57"/>
                    </a:cubicBezTo>
                    <a:cubicBezTo>
                      <a:pt x="49" y="62"/>
                      <a:pt x="50" y="68"/>
                      <a:pt x="50" y="74"/>
                    </a:cubicBezTo>
                    <a:cubicBezTo>
                      <a:pt x="53" y="74"/>
                      <a:pt x="56" y="74"/>
                      <a:pt x="58" y="74"/>
                    </a:cubicBezTo>
                    <a:cubicBezTo>
                      <a:pt x="62" y="75"/>
                      <a:pt x="66" y="72"/>
                      <a:pt x="68" y="65"/>
                    </a:cubicBezTo>
                    <a:cubicBezTo>
                      <a:pt x="69" y="62"/>
                      <a:pt x="70" y="53"/>
                      <a:pt x="70" y="39"/>
                    </a:cubicBezTo>
                    <a:cubicBezTo>
                      <a:pt x="70" y="35"/>
                      <a:pt x="70" y="32"/>
                      <a:pt x="70" y="31"/>
                    </a:cubicBezTo>
                    <a:cubicBezTo>
                      <a:pt x="71" y="31"/>
                      <a:pt x="71" y="30"/>
                      <a:pt x="72" y="30"/>
                    </a:cubicBezTo>
                    <a:cubicBezTo>
                      <a:pt x="73" y="30"/>
                      <a:pt x="74" y="30"/>
                      <a:pt x="74" y="31"/>
                    </a:cubicBezTo>
                    <a:cubicBezTo>
                      <a:pt x="75" y="33"/>
                      <a:pt x="76" y="36"/>
                      <a:pt x="76" y="41"/>
                    </a:cubicBezTo>
                    <a:cubicBezTo>
                      <a:pt x="76" y="49"/>
                      <a:pt x="75" y="56"/>
                      <a:pt x="74" y="64"/>
                    </a:cubicBezTo>
                    <a:cubicBezTo>
                      <a:pt x="72" y="75"/>
                      <a:pt x="67" y="81"/>
                      <a:pt x="58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60" y="87"/>
                      <a:pt x="66" y="92"/>
                      <a:pt x="69" y="103"/>
                    </a:cubicBezTo>
                    <a:cubicBezTo>
                      <a:pt x="72" y="112"/>
                      <a:pt x="74" y="122"/>
                      <a:pt x="76" y="134"/>
                    </a:cubicBezTo>
                    <a:cubicBezTo>
                      <a:pt x="76" y="138"/>
                      <a:pt x="75" y="140"/>
                      <a:pt x="74" y="140"/>
                    </a:cubicBezTo>
                    <a:cubicBezTo>
                      <a:pt x="72" y="141"/>
                      <a:pt x="71" y="139"/>
                      <a:pt x="70" y="136"/>
                    </a:cubicBezTo>
                    <a:cubicBezTo>
                      <a:pt x="68" y="126"/>
                      <a:pt x="66" y="116"/>
                      <a:pt x="63" y="105"/>
                    </a:cubicBezTo>
                    <a:cubicBezTo>
                      <a:pt x="61" y="98"/>
                      <a:pt x="57" y="95"/>
                      <a:pt x="50" y="95"/>
                    </a:cubicBezTo>
                    <a:cubicBezTo>
                      <a:pt x="50" y="109"/>
                      <a:pt x="51" y="123"/>
                      <a:pt x="52" y="138"/>
                    </a:cubicBezTo>
                    <a:cubicBezTo>
                      <a:pt x="52" y="141"/>
                      <a:pt x="51" y="143"/>
                      <a:pt x="49" y="144"/>
                    </a:cubicBezTo>
                    <a:cubicBezTo>
                      <a:pt x="47" y="144"/>
                      <a:pt x="46" y="142"/>
                      <a:pt x="46" y="139"/>
                    </a:cubicBezTo>
                    <a:cubicBezTo>
                      <a:pt x="44" y="134"/>
                      <a:pt x="43" y="118"/>
                      <a:pt x="43" y="92"/>
                    </a:cubicBezTo>
                    <a:cubicBezTo>
                      <a:pt x="43" y="76"/>
                      <a:pt x="43" y="64"/>
                      <a:pt x="42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88"/>
                      <a:pt x="35" y="113"/>
                      <a:pt x="35" y="132"/>
                    </a:cubicBezTo>
                    <a:cubicBezTo>
                      <a:pt x="35" y="138"/>
                      <a:pt x="33" y="142"/>
                      <a:pt x="31" y="142"/>
                    </a:cubicBezTo>
                    <a:cubicBezTo>
                      <a:pt x="29" y="142"/>
                      <a:pt x="27" y="140"/>
                      <a:pt x="27" y="136"/>
                    </a:cubicBezTo>
                    <a:cubicBezTo>
                      <a:pt x="27" y="136"/>
                      <a:pt x="27" y="134"/>
                      <a:pt x="27" y="132"/>
                    </a:cubicBezTo>
                    <a:cubicBezTo>
                      <a:pt x="28" y="118"/>
                      <a:pt x="29" y="105"/>
                      <a:pt x="29" y="95"/>
                    </a:cubicBezTo>
                    <a:cubicBezTo>
                      <a:pt x="19" y="95"/>
                      <a:pt x="14" y="98"/>
                      <a:pt x="13" y="105"/>
                    </a:cubicBezTo>
                    <a:cubicBezTo>
                      <a:pt x="10" y="114"/>
                      <a:pt x="7" y="124"/>
                      <a:pt x="5" y="135"/>
                    </a:cubicBezTo>
                    <a:cubicBezTo>
                      <a:pt x="4" y="137"/>
                      <a:pt x="3" y="139"/>
                      <a:pt x="2" y="139"/>
                    </a:cubicBezTo>
                    <a:cubicBezTo>
                      <a:pt x="1" y="140"/>
                      <a:pt x="0" y="138"/>
                      <a:pt x="0" y="135"/>
                    </a:cubicBezTo>
                    <a:cubicBezTo>
                      <a:pt x="0" y="125"/>
                      <a:pt x="2" y="115"/>
                      <a:pt x="7" y="104"/>
                    </a:cubicBezTo>
                    <a:cubicBezTo>
                      <a:pt x="11" y="92"/>
                      <a:pt x="18" y="86"/>
                      <a:pt x="30" y="86"/>
                    </a:cubicBezTo>
                    <a:cubicBezTo>
                      <a:pt x="30" y="85"/>
                      <a:pt x="30" y="83"/>
                      <a:pt x="31" y="80"/>
                    </a:cubicBezTo>
                    <a:cubicBezTo>
                      <a:pt x="29" y="81"/>
                      <a:pt x="28" y="81"/>
                      <a:pt x="26" y="80"/>
                    </a:cubicBezTo>
                    <a:cubicBezTo>
                      <a:pt x="24" y="80"/>
                      <a:pt x="23" y="80"/>
                      <a:pt x="22" y="80"/>
                    </a:cubicBezTo>
                    <a:cubicBezTo>
                      <a:pt x="14" y="81"/>
                      <a:pt x="8" y="76"/>
                      <a:pt x="5" y="66"/>
                    </a:cubicBezTo>
                    <a:cubicBezTo>
                      <a:pt x="2" y="59"/>
                      <a:pt x="0" y="49"/>
                      <a:pt x="0" y="37"/>
                    </a:cubicBezTo>
                    <a:cubicBezTo>
                      <a:pt x="0" y="32"/>
                      <a:pt x="1" y="29"/>
                      <a:pt x="3" y="29"/>
                    </a:cubicBezTo>
                    <a:cubicBezTo>
                      <a:pt x="6" y="31"/>
                      <a:pt x="8" y="35"/>
                      <a:pt x="8" y="39"/>
                    </a:cubicBezTo>
                    <a:cubicBezTo>
                      <a:pt x="7" y="45"/>
                      <a:pt x="7" y="52"/>
                      <a:pt x="9" y="59"/>
                    </a:cubicBezTo>
                    <a:cubicBezTo>
                      <a:pt x="10" y="68"/>
                      <a:pt x="16" y="73"/>
                      <a:pt x="24" y="74"/>
                    </a:cubicBezTo>
                    <a:cubicBezTo>
                      <a:pt x="26" y="74"/>
                      <a:pt x="29" y="74"/>
                      <a:pt x="31" y="74"/>
                    </a:cubicBezTo>
                    <a:cubicBezTo>
                      <a:pt x="31" y="72"/>
                      <a:pt x="31" y="69"/>
                      <a:pt x="31" y="65"/>
                    </a:cubicBezTo>
                    <a:cubicBezTo>
                      <a:pt x="31" y="61"/>
                      <a:pt x="32" y="58"/>
                      <a:pt x="32" y="57"/>
                    </a:cubicBezTo>
                    <a:cubicBezTo>
                      <a:pt x="25" y="56"/>
                      <a:pt x="20" y="53"/>
                      <a:pt x="19" y="48"/>
                    </a:cubicBezTo>
                    <a:cubicBezTo>
                      <a:pt x="15" y="36"/>
                      <a:pt x="14" y="25"/>
                      <a:pt x="16" y="14"/>
                    </a:cubicBezTo>
                    <a:cubicBezTo>
                      <a:pt x="17" y="6"/>
                      <a:pt x="21" y="2"/>
                      <a:pt x="27" y="2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30" y="20"/>
                      <a:pt x="42" y="19"/>
                      <a:pt x="57" y="19"/>
                    </a:cubicBezTo>
                    <a:cubicBezTo>
                      <a:pt x="57" y="18"/>
                      <a:pt x="57" y="17"/>
                      <a:pt x="57" y="16"/>
                    </a:cubicBezTo>
                    <a:cubicBezTo>
                      <a:pt x="56" y="13"/>
                      <a:pt x="54" y="10"/>
                      <a:pt x="50" y="9"/>
                    </a:cubicBezTo>
                    <a:cubicBezTo>
                      <a:pt x="44" y="8"/>
                      <a:pt x="37" y="7"/>
                      <a:pt x="31" y="9"/>
                    </a:cubicBezTo>
                    <a:cubicBezTo>
                      <a:pt x="25" y="11"/>
                      <a:pt x="22" y="14"/>
                      <a:pt x="22" y="19"/>
                    </a:cubicBezTo>
                    <a:close/>
                    <a:moveTo>
                      <a:pt x="22" y="27"/>
                    </a:moveTo>
                    <a:cubicBezTo>
                      <a:pt x="22" y="28"/>
                      <a:pt x="22" y="29"/>
                      <a:pt x="23" y="31"/>
                    </a:cubicBezTo>
                    <a:cubicBezTo>
                      <a:pt x="23" y="32"/>
                      <a:pt x="23" y="33"/>
                      <a:pt x="23" y="34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45" y="26"/>
                      <a:pt x="33" y="26"/>
                      <a:pt x="22" y="27"/>
                    </a:cubicBezTo>
                    <a:close/>
                    <a:moveTo>
                      <a:pt x="35" y="50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53" y="50"/>
                      <a:pt x="55" y="47"/>
                      <a:pt x="57" y="42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43" y="41"/>
                      <a:pt x="32" y="41"/>
                      <a:pt x="24" y="42"/>
                    </a:cubicBezTo>
                    <a:cubicBezTo>
                      <a:pt x="24" y="43"/>
                      <a:pt x="24" y="43"/>
                      <a:pt x="25" y="44"/>
                    </a:cubicBezTo>
                    <a:cubicBezTo>
                      <a:pt x="27" y="48"/>
                      <a:pt x="30" y="50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ṣlîḋè">
                <a:extLst>
                  <a:ext uri="{FF2B5EF4-FFF2-40B4-BE49-F238E27FC236}">
                    <a16:creationId xmlns:a16="http://schemas.microsoft.com/office/drawing/2014/main" id="{03CC852A-4D25-4DFE-BCA4-2C3E1C99CB74}"/>
                  </a:ext>
                </a:extLst>
              </p:cNvPr>
              <p:cNvSpPr/>
              <p:nvPr/>
            </p:nvSpPr>
            <p:spPr bwMode="auto">
              <a:xfrm>
                <a:off x="2604984" y="5259978"/>
                <a:ext cx="177800" cy="255588"/>
              </a:xfrm>
              <a:custGeom>
                <a:avLst/>
                <a:gdLst>
                  <a:gd name="T0" fmla="*/ 5 w 96"/>
                  <a:gd name="T1" fmla="*/ 37 h 138"/>
                  <a:gd name="T2" fmla="*/ 24 w 96"/>
                  <a:gd name="T3" fmla="*/ 49 h 138"/>
                  <a:gd name="T4" fmla="*/ 7 w 96"/>
                  <a:gd name="T5" fmla="*/ 26 h 138"/>
                  <a:gd name="T6" fmla="*/ 0 w 96"/>
                  <a:gd name="T7" fmla="*/ 22 h 138"/>
                  <a:gd name="T8" fmla="*/ 44 w 96"/>
                  <a:gd name="T9" fmla="*/ 19 h 138"/>
                  <a:gd name="T10" fmla="*/ 40 w 96"/>
                  <a:gd name="T11" fmla="*/ 26 h 138"/>
                  <a:gd name="T12" fmla="*/ 29 w 96"/>
                  <a:gd name="T13" fmla="*/ 49 h 138"/>
                  <a:gd name="T14" fmla="*/ 42 w 96"/>
                  <a:gd name="T15" fmla="*/ 39 h 138"/>
                  <a:gd name="T16" fmla="*/ 36 w 96"/>
                  <a:gd name="T17" fmla="*/ 64 h 138"/>
                  <a:gd name="T18" fmla="*/ 44 w 96"/>
                  <a:gd name="T19" fmla="*/ 70 h 138"/>
                  <a:gd name="T20" fmla="*/ 30 w 96"/>
                  <a:gd name="T21" fmla="*/ 78 h 138"/>
                  <a:gd name="T22" fmla="*/ 48 w 96"/>
                  <a:gd name="T23" fmla="*/ 111 h 138"/>
                  <a:gd name="T24" fmla="*/ 42 w 96"/>
                  <a:gd name="T25" fmla="*/ 124 h 138"/>
                  <a:gd name="T26" fmla="*/ 33 w 96"/>
                  <a:gd name="T27" fmla="*/ 93 h 138"/>
                  <a:gd name="T28" fmla="*/ 30 w 96"/>
                  <a:gd name="T29" fmla="*/ 116 h 138"/>
                  <a:gd name="T30" fmla="*/ 24 w 96"/>
                  <a:gd name="T31" fmla="*/ 133 h 138"/>
                  <a:gd name="T32" fmla="*/ 20 w 96"/>
                  <a:gd name="T33" fmla="*/ 93 h 138"/>
                  <a:gd name="T34" fmla="*/ 11 w 96"/>
                  <a:gd name="T35" fmla="*/ 122 h 138"/>
                  <a:gd name="T36" fmla="*/ 8 w 96"/>
                  <a:gd name="T37" fmla="*/ 102 h 138"/>
                  <a:gd name="T38" fmla="*/ 24 w 96"/>
                  <a:gd name="T39" fmla="*/ 81 h 138"/>
                  <a:gd name="T40" fmla="*/ 3 w 96"/>
                  <a:gd name="T41" fmla="*/ 77 h 138"/>
                  <a:gd name="T42" fmla="*/ 14 w 96"/>
                  <a:gd name="T43" fmla="*/ 70 h 138"/>
                  <a:gd name="T44" fmla="*/ 20 w 96"/>
                  <a:gd name="T45" fmla="*/ 65 h 138"/>
                  <a:gd name="T46" fmla="*/ 2 w 96"/>
                  <a:gd name="T47" fmla="*/ 37 h 138"/>
                  <a:gd name="T48" fmla="*/ 40 w 96"/>
                  <a:gd name="T49" fmla="*/ 3 h 138"/>
                  <a:gd name="T50" fmla="*/ 14 w 96"/>
                  <a:gd name="T51" fmla="*/ 11 h 138"/>
                  <a:gd name="T52" fmla="*/ 5 w 96"/>
                  <a:gd name="T53" fmla="*/ 6 h 138"/>
                  <a:gd name="T54" fmla="*/ 33 w 96"/>
                  <a:gd name="T55" fmla="*/ 26 h 138"/>
                  <a:gd name="T56" fmla="*/ 27 w 96"/>
                  <a:gd name="T57" fmla="*/ 45 h 138"/>
                  <a:gd name="T58" fmla="*/ 54 w 96"/>
                  <a:gd name="T59" fmla="*/ 2 h 138"/>
                  <a:gd name="T60" fmla="*/ 58 w 96"/>
                  <a:gd name="T61" fmla="*/ 10 h 138"/>
                  <a:gd name="T62" fmla="*/ 88 w 96"/>
                  <a:gd name="T63" fmla="*/ 22 h 138"/>
                  <a:gd name="T64" fmla="*/ 74 w 96"/>
                  <a:gd name="T65" fmla="*/ 37 h 138"/>
                  <a:gd name="T66" fmla="*/ 62 w 96"/>
                  <a:gd name="T67" fmla="*/ 66 h 138"/>
                  <a:gd name="T68" fmla="*/ 53 w 96"/>
                  <a:gd name="T69" fmla="*/ 136 h 138"/>
                  <a:gd name="T70" fmla="*/ 48 w 96"/>
                  <a:gd name="T71" fmla="*/ 130 h 138"/>
                  <a:gd name="T72" fmla="*/ 55 w 96"/>
                  <a:gd name="T73" fmla="*/ 48 h 138"/>
                  <a:gd name="T74" fmla="*/ 76 w 96"/>
                  <a:gd name="T75" fmla="*/ 31 h 138"/>
                  <a:gd name="T76" fmla="*/ 65 w 96"/>
                  <a:gd name="T77" fmla="*/ 18 h 138"/>
                  <a:gd name="T78" fmla="*/ 52 w 96"/>
                  <a:gd name="T79" fmla="*/ 13 h 138"/>
                  <a:gd name="T80" fmla="*/ 94 w 96"/>
                  <a:gd name="T81" fmla="*/ 74 h 138"/>
                  <a:gd name="T82" fmla="*/ 76 w 96"/>
                  <a:gd name="T83" fmla="*/ 54 h 138"/>
                  <a:gd name="T84" fmla="*/ 83 w 96"/>
                  <a:gd name="T85" fmla="*/ 119 h 138"/>
                  <a:gd name="T86" fmla="*/ 88 w 96"/>
                  <a:gd name="T87" fmla="*/ 133 h 138"/>
                  <a:gd name="T88" fmla="*/ 70 w 96"/>
                  <a:gd name="T89" fmla="*/ 93 h 138"/>
                  <a:gd name="T90" fmla="*/ 70 w 96"/>
                  <a:gd name="T91" fmla="*/ 42 h 138"/>
                  <a:gd name="T92" fmla="*/ 95 w 96"/>
                  <a:gd name="T93" fmla="*/ 7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38">
                    <a:moveTo>
                      <a:pt x="2" y="37"/>
                    </a:moveTo>
                    <a:cubicBezTo>
                      <a:pt x="2" y="36"/>
                      <a:pt x="2" y="35"/>
                      <a:pt x="3" y="35"/>
                    </a:cubicBezTo>
                    <a:cubicBezTo>
                      <a:pt x="4" y="35"/>
                      <a:pt x="5" y="36"/>
                      <a:pt x="5" y="37"/>
                    </a:cubicBezTo>
                    <a:cubicBezTo>
                      <a:pt x="9" y="49"/>
                      <a:pt x="14" y="56"/>
                      <a:pt x="21" y="59"/>
                    </a:cubicBezTo>
                    <a:cubicBezTo>
                      <a:pt x="21" y="59"/>
                      <a:pt x="22" y="60"/>
                      <a:pt x="24" y="60"/>
                    </a:cubicBezTo>
                    <a:cubicBezTo>
                      <a:pt x="24" y="56"/>
                      <a:pt x="24" y="53"/>
                      <a:pt x="24" y="49"/>
                    </a:cubicBezTo>
                    <a:cubicBezTo>
                      <a:pt x="21" y="48"/>
                      <a:pt x="18" y="46"/>
                      <a:pt x="16" y="42"/>
                    </a:cubicBezTo>
                    <a:cubicBezTo>
                      <a:pt x="13" y="38"/>
                      <a:pt x="12" y="33"/>
                      <a:pt x="12" y="26"/>
                    </a:cubicBezTo>
                    <a:cubicBezTo>
                      <a:pt x="9" y="26"/>
                      <a:pt x="8" y="26"/>
                      <a:pt x="7" y="26"/>
                    </a:cubicBezTo>
                    <a:cubicBezTo>
                      <a:pt x="4" y="27"/>
                      <a:pt x="2" y="27"/>
                      <a:pt x="1" y="25"/>
                    </a:cubicBezTo>
                    <a:cubicBezTo>
                      <a:pt x="0" y="24"/>
                      <a:pt x="0" y="23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19"/>
                      <a:pt x="2" y="18"/>
                      <a:pt x="4" y="19"/>
                    </a:cubicBezTo>
                    <a:cubicBezTo>
                      <a:pt x="6" y="19"/>
                      <a:pt x="8" y="19"/>
                      <a:pt x="11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19"/>
                      <a:pt x="48" y="20"/>
                      <a:pt x="48" y="23"/>
                    </a:cubicBezTo>
                    <a:cubicBezTo>
                      <a:pt x="47" y="25"/>
                      <a:pt x="45" y="26"/>
                      <a:pt x="42" y="26"/>
                    </a:cubicBezTo>
                    <a:cubicBezTo>
                      <a:pt x="42" y="26"/>
                      <a:pt x="41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34"/>
                      <a:pt x="38" y="39"/>
                      <a:pt x="37" y="42"/>
                    </a:cubicBezTo>
                    <a:cubicBezTo>
                      <a:pt x="34" y="46"/>
                      <a:pt x="32" y="49"/>
                      <a:pt x="29" y="49"/>
                    </a:cubicBezTo>
                    <a:cubicBezTo>
                      <a:pt x="30" y="53"/>
                      <a:pt x="30" y="56"/>
                      <a:pt x="30" y="60"/>
                    </a:cubicBezTo>
                    <a:cubicBezTo>
                      <a:pt x="31" y="60"/>
                      <a:pt x="32" y="59"/>
                      <a:pt x="33" y="58"/>
                    </a:cubicBezTo>
                    <a:cubicBezTo>
                      <a:pt x="39" y="56"/>
                      <a:pt x="42" y="49"/>
                      <a:pt x="42" y="39"/>
                    </a:cubicBezTo>
                    <a:cubicBezTo>
                      <a:pt x="43" y="37"/>
                      <a:pt x="44" y="36"/>
                      <a:pt x="46" y="36"/>
                    </a:cubicBezTo>
                    <a:cubicBezTo>
                      <a:pt x="47" y="36"/>
                      <a:pt x="48" y="37"/>
                      <a:pt x="48" y="39"/>
                    </a:cubicBezTo>
                    <a:cubicBezTo>
                      <a:pt x="49" y="49"/>
                      <a:pt x="45" y="57"/>
                      <a:pt x="36" y="64"/>
                    </a:cubicBezTo>
                    <a:cubicBezTo>
                      <a:pt x="34" y="65"/>
                      <a:pt x="32" y="66"/>
                      <a:pt x="30" y="66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7" y="70"/>
                      <a:pt x="49" y="71"/>
                      <a:pt x="49" y="73"/>
                    </a:cubicBezTo>
                    <a:cubicBezTo>
                      <a:pt x="49" y="76"/>
                      <a:pt x="47" y="77"/>
                      <a:pt x="43" y="77"/>
                    </a:cubicBezTo>
                    <a:cubicBezTo>
                      <a:pt x="37" y="77"/>
                      <a:pt x="33" y="77"/>
                      <a:pt x="30" y="78"/>
                    </a:cubicBezTo>
                    <a:cubicBezTo>
                      <a:pt x="30" y="80"/>
                      <a:pt x="30" y="82"/>
                      <a:pt x="30" y="84"/>
                    </a:cubicBezTo>
                    <a:cubicBezTo>
                      <a:pt x="34" y="84"/>
                      <a:pt x="37" y="87"/>
                      <a:pt x="40" y="91"/>
                    </a:cubicBezTo>
                    <a:cubicBezTo>
                      <a:pt x="44" y="96"/>
                      <a:pt x="46" y="103"/>
                      <a:pt x="48" y="111"/>
                    </a:cubicBezTo>
                    <a:cubicBezTo>
                      <a:pt x="49" y="116"/>
                      <a:pt x="49" y="120"/>
                      <a:pt x="48" y="124"/>
                    </a:cubicBezTo>
                    <a:cubicBezTo>
                      <a:pt x="47" y="125"/>
                      <a:pt x="46" y="125"/>
                      <a:pt x="45" y="125"/>
                    </a:cubicBezTo>
                    <a:cubicBezTo>
                      <a:pt x="44" y="125"/>
                      <a:pt x="43" y="125"/>
                      <a:pt x="42" y="124"/>
                    </a:cubicBezTo>
                    <a:cubicBezTo>
                      <a:pt x="42" y="123"/>
                      <a:pt x="42" y="121"/>
                      <a:pt x="42" y="118"/>
                    </a:cubicBezTo>
                    <a:cubicBezTo>
                      <a:pt x="41" y="116"/>
                      <a:pt x="41" y="114"/>
                      <a:pt x="41" y="113"/>
                    </a:cubicBezTo>
                    <a:cubicBezTo>
                      <a:pt x="40" y="104"/>
                      <a:pt x="37" y="97"/>
                      <a:pt x="33" y="93"/>
                    </a:cubicBezTo>
                    <a:cubicBezTo>
                      <a:pt x="33" y="92"/>
                      <a:pt x="32" y="91"/>
                      <a:pt x="30" y="91"/>
                    </a:cubicBezTo>
                    <a:cubicBezTo>
                      <a:pt x="31" y="97"/>
                      <a:pt x="31" y="101"/>
                      <a:pt x="31" y="105"/>
                    </a:cubicBezTo>
                    <a:cubicBezTo>
                      <a:pt x="31" y="107"/>
                      <a:pt x="31" y="111"/>
                      <a:pt x="30" y="116"/>
                    </a:cubicBezTo>
                    <a:cubicBezTo>
                      <a:pt x="30" y="124"/>
                      <a:pt x="30" y="129"/>
                      <a:pt x="29" y="133"/>
                    </a:cubicBezTo>
                    <a:cubicBezTo>
                      <a:pt x="29" y="136"/>
                      <a:pt x="28" y="137"/>
                      <a:pt x="27" y="137"/>
                    </a:cubicBezTo>
                    <a:cubicBezTo>
                      <a:pt x="26" y="137"/>
                      <a:pt x="25" y="136"/>
                      <a:pt x="24" y="133"/>
                    </a:cubicBezTo>
                    <a:cubicBezTo>
                      <a:pt x="24" y="120"/>
                      <a:pt x="24" y="111"/>
                      <a:pt x="24" y="105"/>
                    </a:cubicBezTo>
                    <a:cubicBezTo>
                      <a:pt x="24" y="100"/>
                      <a:pt x="24" y="95"/>
                      <a:pt x="24" y="90"/>
                    </a:cubicBezTo>
                    <a:cubicBezTo>
                      <a:pt x="22" y="91"/>
                      <a:pt x="21" y="92"/>
                      <a:pt x="20" y="93"/>
                    </a:cubicBezTo>
                    <a:cubicBezTo>
                      <a:pt x="18" y="94"/>
                      <a:pt x="16" y="98"/>
                      <a:pt x="14" y="102"/>
                    </a:cubicBezTo>
                    <a:cubicBezTo>
                      <a:pt x="13" y="104"/>
                      <a:pt x="13" y="104"/>
                      <a:pt x="13" y="104"/>
                    </a:cubicBezTo>
                    <a:cubicBezTo>
                      <a:pt x="12" y="108"/>
                      <a:pt x="11" y="114"/>
                      <a:pt x="11" y="122"/>
                    </a:cubicBezTo>
                    <a:cubicBezTo>
                      <a:pt x="10" y="124"/>
                      <a:pt x="9" y="125"/>
                      <a:pt x="7" y="125"/>
                    </a:cubicBezTo>
                    <a:cubicBezTo>
                      <a:pt x="6" y="125"/>
                      <a:pt x="5" y="124"/>
                      <a:pt x="5" y="122"/>
                    </a:cubicBezTo>
                    <a:cubicBezTo>
                      <a:pt x="6" y="115"/>
                      <a:pt x="7" y="108"/>
                      <a:pt x="8" y="102"/>
                    </a:cubicBezTo>
                    <a:cubicBezTo>
                      <a:pt x="9" y="97"/>
                      <a:pt x="11" y="92"/>
                      <a:pt x="14" y="89"/>
                    </a:cubicBezTo>
                    <a:cubicBezTo>
                      <a:pt x="17" y="86"/>
                      <a:pt x="20" y="84"/>
                      <a:pt x="24" y="84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0"/>
                      <a:pt x="24" y="79"/>
                      <a:pt x="24" y="78"/>
                    </a:cubicBezTo>
                    <a:cubicBezTo>
                      <a:pt x="14" y="78"/>
                      <a:pt x="9" y="78"/>
                      <a:pt x="9" y="78"/>
                    </a:cubicBezTo>
                    <a:cubicBezTo>
                      <a:pt x="6" y="79"/>
                      <a:pt x="4" y="79"/>
                      <a:pt x="3" y="77"/>
                    </a:cubicBezTo>
                    <a:cubicBezTo>
                      <a:pt x="2" y="76"/>
                      <a:pt x="2" y="74"/>
                      <a:pt x="3" y="72"/>
                    </a:cubicBezTo>
                    <a:cubicBezTo>
                      <a:pt x="3" y="70"/>
                      <a:pt x="4" y="70"/>
                      <a:pt x="7" y="70"/>
                    </a:cubicBezTo>
                    <a:cubicBezTo>
                      <a:pt x="8" y="70"/>
                      <a:pt x="10" y="70"/>
                      <a:pt x="1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6"/>
                      <a:pt x="21" y="66"/>
                      <a:pt x="20" y="65"/>
                    </a:cubicBezTo>
                    <a:cubicBezTo>
                      <a:pt x="12" y="62"/>
                      <a:pt x="6" y="56"/>
                      <a:pt x="2" y="46"/>
                    </a:cubicBezTo>
                    <a:cubicBezTo>
                      <a:pt x="2" y="46"/>
                      <a:pt x="2" y="43"/>
                      <a:pt x="2" y="40"/>
                    </a:cubicBezTo>
                    <a:cubicBezTo>
                      <a:pt x="2" y="39"/>
                      <a:pt x="2" y="38"/>
                      <a:pt x="2" y="37"/>
                    </a:cubicBezTo>
                    <a:close/>
                    <a:moveTo>
                      <a:pt x="9" y="3"/>
                    </a:moveTo>
                    <a:cubicBezTo>
                      <a:pt x="11" y="3"/>
                      <a:pt x="15" y="3"/>
                      <a:pt x="19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3" y="3"/>
                      <a:pt x="44" y="5"/>
                      <a:pt x="44" y="7"/>
                    </a:cubicBezTo>
                    <a:cubicBezTo>
                      <a:pt x="44" y="9"/>
                      <a:pt x="42" y="10"/>
                      <a:pt x="39" y="10"/>
                    </a:cubicBezTo>
                    <a:cubicBezTo>
                      <a:pt x="34" y="10"/>
                      <a:pt x="25" y="10"/>
                      <a:pt x="14" y="11"/>
                    </a:cubicBezTo>
                    <a:cubicBezTo>
                      <a:pt x="13" y="11"/>
                      <a:pt x="12" y="11"/>
                      <a:pt x="11" y="11"/>
                    </a:cubicBezTo>
                    <a:cubicBezTo>
                      <a:pt x="7" y="11"/>
                      <a:pt x="5" y="11"/>
                      <a:pt x="5" y="9"/>
                    </a:cubicBezTo>
                    <a:cubicBezTo>
                      <a:pt x="5" y="9"/>
                      <a:pt x="4" y="8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6" y="3"/>
                      <a:pt x="9" y="3"/>
                    </a:cubicBezTo>
                    <a:close/>
                    <a:moveTo>
                      <a:pt x="33" y="26"/>
                    </a:moveTo>
                    <a:cubicBezTo>
                      <a:pt x="28" y="26"/>
                      <a:pt x="23" y="26"/>
                      <a:pt x="17" y="26"/>
                    </a:cubicBezTo>
                    <a:cubicBezTo>
                      <a:pt x="18" y="32"/>
                      <a:pt x="20" y="38"/>
                      <a:pt x="24" y="42"/>
                    </a:cubicBezTo>
                    <a:cubicBezTo>
                      <a:pt x="25" y="44"/>
                      <a:pt x="26" y="45"/>
                      <a:pt x="27" y="45"/>
                    </a:cubicBezTo>
                    <a:cubicBezTo>
                      <a:pt x="28" y="45"/>
                      <a:pt x="29" y="44"/>
                      <a:pt x="29" y="42"/>
                    </a:cubicBezTo>
                    <a:cubicBezTo>
                      <a:pt x="32" y="38"/>
                      <a:pt x="33" y="33"/>
                      <a:pt x="33" y="26"/>
                    </a:cubicBezTo>
                    <a:close/>
                    <a:moveTo>
                      <a:pt x="54" y="2"/>
                    </a:moveTo>
                    <a:cubicBezTo>
                      <a:pt x="55" y="0"/>
                      <a:pt x="57" y="0"/>
                      <a:pt x="58" y="1"/>
                    </a:cubicBezTo>
                    <a:cubicBezTo>
                      <a:pt x="59" y="2"/>
                      <a:pt x="60" y="4"/>
                      <a:pt x="59" y="6"/>
                    </a:cubicBezTo>
                    <a:cubicBezTo>
                      <a:pt x="57" y="8"/>
                      <a:pt x="57" y="9"/>
                      <a:pt x="58" y="10"/>
                    </a:cubicBezTo>
                    <a:cubicBezTo>
                      <a:pt x="59" y="11"/>
                      <a:pt x="61" y="12"/>
                      <a:pt x="63" y="11"/>
                    </a:cubicBezTo>
                    <a:cubicBezTo>
                      <a:pt x="67" y="9"/>
                      <a:pt x="73" y="9"/>
                      <a:pt x="80" y="11"/>
                    </a:cubicBezTo>
                    <a:cubicBezTo>
                      <a:pt x="84" y="13"/>
                      <a:pt x="87" y="16"/>
                      <a:pt x="88" y="22"/>
                    </a:cubicBezTo>
                    <a:cubicBezTo>
                      <a:pt x="89" y="27"/>
                      <a:pt x="88" y="32"/>
                      <a:pt x="85" y="35"/>
                    </a:cubicBezTo>
                    <a:cubicBezTo>
                      <a:pt x="84" y="38"/>
                      <a:pt x="81" y="39"/>
                      <a:pt x="75" y="37"/>
                    </a:cubicBezTo>
                    <a:cubicBezTo>
                      <a:pt x="75" y="37"/>
                      <a:pt x="74" y="37"/>
                      <a:pt x="74" y="37"/>
                    </a:cubicBezTo>
                    <a:cubicBezTo>
                      <a:pt x="69" y="37"/>
                      <a:pt x="66" y="37"/>
                      <a:pt x="63" y="38"/>
                    </a:cubicBezTo>
                    <a:cubicBezTo>
                      <a:pt x="62" y="38"/>
                      <a:pt x="61" y="40"/>
                      <a:pt x="61" y="43"/>
                    </a:cubicBezTo>
                    <a:cubicBezTo>
                      <a:pt x="62" y="48"/>
                      <a:pt x="62" y="56"/>
                      <a:pt x="62" y="66"/>
                    </a:cubicBezTo>
                    <a:cubicBezTo>
                      <a:pt x="62" y="70"/>
                      <a:pt x="61" y="76"/>
                      <a:pt x="61" y="84"/>
                    </a:cubicBezTo>
                    <a:cubicBezTo>
                      <a:pt x="59" y="99"/>
                      <a:pt x="58" y="110"/>
                      <a:pt x="57" y="116"/>
                    </a:cubicBezTo>
                    <a:cubicBezTo>
                      <a:pt x="57" y="122"/>
                      <a:pt x="55" y="128"/>
                      <a:pt x="53" y="136"/>
                    </a:cubicBezTo>
                    <a:cubicBezTo>
                      <a:pt x="52" y="137"/>
                      <a:pt x="51" y="138"/>
                      <a:pt x="50" y="138"/>
                    </a:cubicBezTo>
                    <a:cubicBezTo>
                      <a:pt x="48" y="138"/>
                      <a:pt x="48" y="137"/>
                      <a:pt x="48" y="136"/>
                    </a:cubicBezTo>
                    <a:cubicBezTo>
                      <a:pt x="48" y="135"/>
                      <a:pt x="48" y="133"/>
                      <a:pt x="48" y="130"/>
                    </a:cubicBezTo>
                    <a:cubicBezTo>
                      <a:pt x="49" y="127"/>
                      <a:pt x="49" y="126"/>
                      <a:pt x="49" y="125"/>
                    </a:cubicBezTo>
                    <a:cubicBezTo>
                      <a:pt x="53" y="104"/>
                      <a:pt x="55" y="85"/>
                      <a:pt x="55" y="68"/>
                    </a:cubicBezTo>
                    <a:cubicBezTo>
                      <a:pt x="56" y="60"/>
                      <a:pt x="56" y="54"/>
                      <a:pt x="55" y="48"/>
                    </a:cubicBezTo>
                    <a:cubicBezTo>
                      <a:pt x="54" y="45"/>
                      <a:pt x="53" y="42"/>
                      <a:pt x="52" y="40"/>
                    </a:cubicBezTo>
                    <a:cubicBezTo>
                      <a:pt x="50" y="38"/>
                      <a:pt x="51" y="36"/>
                      <a:pt x="54" y="34"/>
                    </a:cubicBezTo>
                    <a:cubicBezTo>
                      <a:pt x="58" y="30"/>
                      <a:pt x="66" y="29"/>
                      <a:pt x="76" y="31"/>
                    </a:cubicBezTo>
                    <a:cubicBezTo>
                      <a:pt x="81" y="32"/>
                      <a:pt x="83" y="30"/>
                      <a:pt x="83" y="25"/>
                    </a:cubicBezTo>
                    <a:cubicBezTo>
                      <a:pt x="83" y="21"/>
                      <a:pt x="81" y="18"/>
                      <a:pt x="77" y="18"/>
                    </a:cubicBezTo>
                    <a:cubicBezTo>
                      <a:pt x="70" y="17"/>
                      <a:pt x="66" y="17"/>
                      <a:pt x="65" y="18"/>
                    </a:cubicBezTo>
                    <a:cubicBezTo>
                      <a:pt x="63" y="19"/>
                      <a:pt x="60" y="19"/>
                      <a:pt x="57" y="19"/>
                    </a:cubicBezTo>
                    <a:cubicBezTo>
                      <a:pt x="57" y="18"/>
                      <a:pt x="55" y="17"/>
                      <a:pt x="53" y="15"/>
                    </a:cubicBezTo>
                    <a:cubicBezTo>
                      <a:pt x="53" y="14"/>
                      <a:pt x="52" y="14"/>
                      <a:pt x="52" y="13"/>
                    </a:cubicBezTo>
                    <a:cubicBezTo>
                      <a:pt x="50" y="10"/>
                      <a:pt x="51" y="6"/>
                      <a:pt x="54" y="2"/>
                    </a:cubicBezTo>
                    <a:close/>
                    <a:moveTo>
                      <a:pt x="95" y="70"/>
                    </a:moveTo>
                    <a:cubicBezTo>
                      <a:pt x="96" y="72"/>
                      <a:pt x="95" y="73"/>
                      <a:pt x="94" y="74"/>
                    </a:cubicBezTo>
                    <a:cubicBezTo>
                      <a:pt x="92" y="74"/>
                      <a:pt x="91" y="74"/>
                      <a:pt x="90" y="72"/>
                    </a:cubicBezTo>
                    <a:cubicBezTo>
                      <a:pt x="88" y="67"/>
                      <a:pt x="84" y="62"/>
                      <a:pt x="78" y="56"/>
                    </a:cubicBezTo>
                    <a:cubicBezTo>
                      <a:pt x="77" y="55"/>
                      <a:pt x="76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61"/>
                      <a:pt x="75" y="73"/>
                      <a:pt x="77" y="93"/>
                    </a:cubicBezTo>
                    <a:cubicBezTo>
                      <a:pt x="78" y="99"/>
                      <a:pt x="80" y="107"/>
                      <a:pt x="83" y="119"/>
                    </a:cubicBezTo>
                    <a:cubicBezTo>
                      <a:pt x="84" y="122"/>
                      <a:pt x="85" y="124"/>
                      <a:pt x="85" y="124"/>
                    </a:cubicBezTo>
                    <a:cubicBezTo>
                      <a:pt x="86" y="126"/>
                      <a:pt x="86" y="128"/>
                      <a:pt x="87" y="131"/>
                    </a:cubicBezTo>
                    <a:cubicBezTo>
                      <a:pt x="88" y="132"/>
                      <a:pt x="88" y="133"/>
                      <a:pt x="88" y="133"/>
                    </a:cubicBezTo>
                    <a:cubicBezTo>
                      <a:pt x="88" y="135"/>
                      <a:pt x="88" y="136"/>
                      <a:pt x="86" y="136"/>
                    </a:cubicBezTo>
                    <a:cubicBezTo>
                      <a:pt x="84" y="136"/>
                      <a:pt x="83" y="135"/>
                      <a:pt x="82" y="133"/>
                    </a:cubicBezTo>
                    <a:cubicBezTo>
                      <a:pt x="77" y="123"/>
                      <a:pt x="73" y="110"/>
                      <a:pt x="70" y="93"/>
                    </a:cubicBezTo>
                    <a:cubicBezTo>
                      <a:pt x="69" y="79"/>
                      <a:pt x="68" y="68"/>
                      <a:pt x="68" y="58"/>
                    </a:cubicBezTo>
                    <a:cubicBezTo>
                      <a:pt x="68" y="51"/>
                      <a:pt x="68" y="46"/>
                      <a:pt x="68" y="44"/>
                    </a:cubicBezTo>
                    <a:cubicBezTo>
                      <a:pt x="68" y="43"/>
                      <a:pt x="69" y="42"/>
                      <a:pt x="70" y="42"/>
                    </a:cubicBezTo>
                    <a:cubicBezTo>
                      <a:pt x="71" y="41"/>
                      <a:pt x="71" y="41"/>
                      <a:pt x="72" y="42"/>
                    </a:cubicBezTo>
                    <a:cubicBezTo>
                      <a:pt x="76" y="45"/>
                      <a:pt x="78" y="48"/>
                      <a:pt x="80" y="49"/>
                    </a:cubicBezTo>
                    <a:cubicBezTo>
                      <a:pt x="86" y="54"/>
                      <a:pt x="91" y="61"/>
                      <a:pt x="9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ṣ1ïḑe">
                <a:extLst>
                  <a:ext uri="{FF2B5EF4-FFF2-40B4-BE49-F238E27FC236}">
                    <a16:creationId xmlns:a16="http://schemas.microsoft.com/office/drawing/2014/main" id="{DE934C75-5D6A-4FD2-A027-D8180E3B8510}"/>
                  </a:ext>
                </a:extLst>
              </p:cNvPr>
              <p:cNvSpPr/>
              <p:nvPr/>
            </p:nvSpPr>
            <p:spPr bwMode="auto">
              <a:xfrm>
                <a:off x="1750909" y="4905965"/>
                <a:ext cx="93663" cy="87313"/>
              </a:xfrm>
              <a:custGeom>
                <a:avLst/>
                <a:gdLst>
                  <a:gd name="T0" fmla="*/ 51 w 51"/>
                  <a:gd name="T1" fmla="*/ 17 h 47"/>
                  <a:gd name="T2" fmla="*/ 46 w 51"/>
                  <a:gd name="T3" fmla="*/ 25 h 47"/>
                  <a:gd name="T4" fmla="*/ 26 w 51"/>
                  <a:gd name="T5" fmla="*/ 13 h 47"/>
                  <a:gd name="T6" fmla="*/ 20 w 51"/>
                  <a:gd name="T7" fmla="*/ 9 h 47"/>
                  <a:gd name="T8" fmla="*/ 14 w 51"/>
                  <a:gd name="T9" fmla="*/ 9 h 47"/>
                  <a:gd name="T10" fmla="*/ 10 w 51"/>
                  <a:gd name="T11" fmla="*/ 13 h 47"/>
                  <a:gd name="T12" fmla="*/ 8 w 51"/>
                  <a:gd name="T13" fmla="*/ 19 h 47"/>
                  <a:gd name="T14" fmla="*/ 10 w 51"/>
                  <a:gd name="T15" fmla="*/ 23 h 47"/>
                  <a:gd name="T16" fmla="*/ 17 w 51"/>
                  <a:gd name="T17" fmla="*/ 27 h 47"/>
                  <a:gd name="T18" fmla="*/ 37 w 51"/>
                  <a:gd name="T19" fmla="*/ 40 h 47"/>
                  <a:gd name="T20" fmla="*/ 33 w 51"/>
                  <a:gd name="T21" fmla="*/ 47 h 47"/>
                  <a:gd name="T22" fmla="*/ 13 w 51"/>
                  <a:gd name="T23" fmla="*/ 35 h 47"/>
                  <a:gd name="T24" fmla="*/ 4 w 51"/>
                  <a:gd name="T25" fmla="*/ 29 h 47"/>
                  <a:gd name="T26" fmla="*/ 1 w 51"/>
                  <a:gd name="T27" fmla="*/ 24 h 47"/>
                  <a:gd name="T28" fmla="*/ 0 w 51"/>
                  <a:gd name="T29" fmla="*/ 18 h 47"/>
                  <a:gd name="T30" fmla="*/ 3 w 51"/>
                  <a:gd name="T31" fmla="*/ 10 h 47"/>
                  <a:gd name="T32" fmla="*/ 10 w 51"/>
                  <a:gd name="T33" fmla="*/ 2 h 47"/>
                  <a:gd name="T34" fmla="*/ 15 w 51"/>
                  <a:gd name="T35" fmla="*/ 0 h 47"/>
                  <a:gd name="T36" fmla="*/ 21 w 51"/>
                  <a:gd name="T37" fmla="*/ 0 h 47"/>
                  <a:gd name="T38" fmla="*/ 31 w 51"/>
                  <a:gd name="T39" fmla="*/ 5 h 47"/>
                  <a:gd name="T40" fmla="*/ 51 w 51"/>
                  <a:gd name="T4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" h="47">
                    <a:moveTo>
                      <a:pt x="51" y="17"/>
                    </a:moveTo>
                    <a:cubicBezTo>
                      <a:pt x="46" y="25"/>
                      <a:pt x="46" y="25"/>
                      <a:pt x="46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3" y="11"/>
                      <a:pt x="21" y="10"/>
                      <a:pt x="20" y="9"/>
                    </a:cubicBezTo>
                    <a:cubicBezTo>
                      <a:pt x="18" y="9"/>
                      <a:pt x="16" y="9"/>
                      <a:pt x="14" y="9"/>
                    </a:cubicBezTo>
                    <a:cubicBezTo>
                      <a:pt x="13" y="10"/>
                      <a:pt x="11" y="11"/>
                      <a:pt x="10" y="13"/>
                    </a:cubicBezTo>
                    <a:cubicBezTo>
                      <a:pt x="9" y="16"/>
                      <a:pt x="8" y="17"/>
                      <a:pt x="8" y="19"/>
                    </a:cubicBezTo>
                    <a:cubicBezTo>
                      <a:pt x="9" y="21"/>
                      <a:pt x="9" y="22"/>
                      <a:pt x="10" y="23"/>
                    </a:cubicBezTo>
                    <a:cubicBezTo>
                      <a:pt x="12" y="24"/>
                      <a:pt x="14" y="25"/>
                      <a:pt x="17" y="2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3"/>
                      <a:pt x="6" y="31"/>
                      <a:pt x="4" y="29"/>
                    </a:cubicBezTo>
                    <a:cubicBezTo>
                      <a:pt x="2" y="28"/>
                      <a:pt x="1" y="26"/>
                      <a:pt x="1" y="24"/>
                    </a:cubicBezTo>
                    <a:cubicBezTo>
                      <a:pt x="0" y="22"/>
                      <a:pt x="0" y="20"/>
                      <a:pt x="0" y="18"/>
                    </a:cubicBezTo>
                    <a:cubicBezTo>
                      <a:pt x="0" y="15"/>
                      <a:pt x="2" y="13"/>
                      <a:pt x="3" y="10"/>
                    </a:cubicBezTo>
                    <a:cubicBezTo>
                      <a:pt x="6" y="6"/>
                      <a:pt x="8" y="4"/>
                      <a:pt x="10" y="2"/>
                    </a:cubicBezTo>
                    <a:cubicBezTo>
                      <a:pt x="11" y="1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0"/>
                    </a:cubicBezTo>
                    <a:cubicBezTo>
                      <a:pt x="23" y="1"/>
                      <a:pt x="27" y="3"/>
                      <a:pt x="31" y="5"/>
                    </a:cubicBezTo>
                    <a:lnTo>
                      <a:pt x="5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ṧḷîde">
                <a:extLst>
                  <a:ext uri="{FF2B5EF4-FFF2-40B4-BE49-F238E27FC236}">
                    <a16:creationId xmlns:a16="http://schemas.microsoft.com/office/drawing/2014/main" id="{02FE38D7-DB5A-49A2-A538-403BFB18697F}"/>
                  </a:ext>
                </a:extLst>
              </p:cNvPr>
              <p:cNvSpPr/>
              <p:nvPr/>
            </p:nvSpPr>
            <p:spPr bwMode="auto">
              <a:xfrm>
                <a:off x="1704872" y="4971053"/>
                <a:ext cx="100013" cy="92075"/>
              </a:xfrm>
              <a:custGeom>
                <a:avLst/>
                <a:gdLst>
                  <a:gd name="T0" fmla="*/ 17 w 63"/>
                  <a:gd name="T1" fmla="*/ 0 h 58"/>
                  <a:gd name="T2" fmla="*/ 63 w 63"/>
                  <a:gd name="T3" fmla="*/ 21 h 58"/>
                  <a:gd name="T4" fmla="*/ 59 w 63"/>
                  <a:gd name="T5" fmla="*/ 30 h 58"/>
                  <a:gd name="T6" fmla="*/ 19 w 63"/>
                  <a:gd name="T7" fmla="*/ 35 h 58"/>
                  <a:gd name="T8" fmla="*/ 50 w 63"/>
                  <a:gd name="T9" fmla="*/ 50 h 58"/>
                  <a:gd name="T10" fmla="*/ 46 w 63"/>
                  <a:gd name="T11" fmla="*/ 58 h 58"/>
                  <a:gd name="T12" fmla="*/ 0 w 63"/>
                  <a:gd name="T13" fmla="*/ 37 h 58"/>
                  <a:gd name="T14" fmla="*/ 4 w 63"/>
                  <a:gd name="T15" fmla="*/ 26 h 58"/>
                  <a:gd name="T16" fmla="*/ 43 w 63"/>
                  <a:gd name="T17" fmla="*/ 22 h 58"/>
                  <a:gd name="T18" fmla="*/ 12 w 63"/>
                  <a:gd name="T19" fmla="*/ 8 h 58"/>
                  <a:gd name="T20" fmla="*/ 17 w 63"/>
                  <a:gd name="T2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58">
                    <a:moveTo>
                      <a:pt x="17" y="0"/>
                    </a:moveTo>
                    <a:lnTo>
                      <a:pt x="63" y="21"/>
                    </a:lnTo>
                    <a:lnTo>
                      <a:pt x="59" y="30"/>
                    </a:lnTo>
                    <a:lnTo>
                      <a:pt x="19" y="35"/>
                    </a:lnTo>
                    <a:lnTo>
                      <a:pt x="50" y="50"/>
                    </a:lnTo>
                    <a:lnTo>
                      <a:pt x="46" y="58"/>
                    </a:lnTo>
                    <a:lnTo>
                      <a:pt x="0" y="37"/>
                    </a:lnTo>
                    <a:lnTo>
                      <a:pt x="4" y="26"/>
                    </a:lnTo>
                    <a:lnTo>
                      <a:pt x="43" y="22"/>
                    </a:lnTo>
                    <a:lnTo>
                      <a:pt x="12" y="8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1îḍé">
                <a:extLst>
                  <a:ext uri="{FF2B5EF4-FFF2-40B4-BE49-F238E27FC236}">
                    <a16:creationId xmlns:a16="http://schemas.microsoft.com/office/drawing/2014/main" id="{D63635B4-738B-4848-B387-B985642EE3FE}"/>
                  </a:ext>
                </a:extLst>
              </p:cNvPr>
              <p:cNvSpPr/>
              <p:nvPr/>
            </p:nvSpPr>
            <p:spPr bwMode="auto">
              <a:xfrm>
                <a:off x="1690584" y="5045665"/>
                <a:ext cx="84138" cy="44450"/>
              </a:xfrm>
              <a:custGeom>
                <a:avLst/>
                <a:gdLst>
                  <a:gd name="T0" fmla="*/ 5 w 53"/>
                  <a:gd name="T1" fmla="*/ 0 h 28"/>
                  <a:gd name="T2" fmla="*/ 53 w 53"/>
                  <a:gd name="T3" fmla="*/ 19 h 28"/>
                  <a:gd name="T4" fmla="*/ 49 w 53"/>
                  <a:gd name="T5" fmla="*/ 28 h 28"/>
                  <a:gd name="T6" fmla="*/ 0 w 53"/>
                  <a:gd name="T7" fmla="*/ 10 h 28"/>
                  <a:gd name="T8" fmla="*/ 5 w 5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8">
                    <a:moveTo>
                      <a:pt x="5" y="0"/>
                    </a:moveTo>
                    <a:lnTo>
                      <a:pt x="53" y="19"/>
                    </a:lnTo>
                    <a:lnTo>
                      <a:pt x="49" y="28"/>
                    </a:lnTo>
                    <a:lnTo>
                      <a:pt x="0" y="1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ṧļïḋè">
                <a:extLst>
                  <a:ext uri="{FF2B5EF4-FFF2-40B4-BE49-F238E27FC236}">
                    <a16:creationId xmlns:a16="http://schemas.microsoft.com/office/drawing/2014/main" id="{4D2E3C89-1C34-4B88-A2D1-73AA8A4A19B2}"/>
                  </a:ext>
                </a:extLst>
              </p:cNvPr>
              <p:cNvSpPr/>
              <p:nvPr/>
            </p:nvSpPr>
            <p:spPr bwMode="auto">
              <a:xfrm>
                <a:off x="1674709" y="5091703"/>
                <a:ext cx="92075" cy="73025"/>
              </a:xfrm>
              <a:custGeom>
                <a:avLst/>
                <a:gdLst>
                  <a:gd name="T0" fmla="*/ 4 w 58"/>
                  <a:gd name="T1" fmla="*/ 3 h 46"/>
                  <a:gd name="T2" fmla="*/ 58 w 58"/>
                  <a:gd name="T3" fmla="*/ 0 h 46"/>
                  <a:gd name="T4" fmla="*/ 55 w 58"/>
                  <a:gd name="T5" fmla="*/ 11 h 46"/>
                  <a:gd name="T6" fmla="*/ 14 w 58"/>
                  <a:gd name="T7" fmla="*/ 13 h 46"/>
                  <a:gd name="T8" fmla="*/ 46 w 58"/>
                  <a:gd name="T9" fmla="*/ 35 h 46"/>
                  <a:gd name="T10" fmla="*/ 44 w 58"/>
                  <a:gd name="T11" fmla="*/ 46 h 46"/>
                  <a:gd name="T12" fmla="*/ 0 w 58"/>
                  <a:gd name="T13" fmla="*/ 14 h 46"/>
                  <a:gd name="T14" fmla="*/ 4 w 58"/>
                  <a:gd name="T15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6">
                    <a:moveTo>
                      <a:pt x="4" y="3"/>
                    </a:moveTo>
                    <a:lnTo>
                      <a:pt x="58" y="0"/>
                    </a:lnTo>
                    <a:lnTo>
                      <a:pt x="55" y="11"/>
                    </a:lnTo>
                    <a:lnTo>
                      <a:pt x="14" y="13"/>
                    </a:lnTo>
                    <a:lnTo>
                      <a:pt x="46" y="35"/>
                    </a:lnTo>
                    <a:lnTo>
                      <a:pt x="44" y="46"/>
                    </a:lnTo>
                    <a:lnTo>
                      <a:pt x="0" y="14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ṡḷiḋé">
                <a:extLst>
                  <a:ext uri="{FF2B5EF4-FFF2-40B4-BE49-F238E27FC236}">
                    <a16:creationId xmlns:a16="http://schemas.microsoft.com/office/drawing/2014/main" id="{F1549286-263B-44DE-8D2E-BEB1277A0C67}"/>
                  </a:ext>
                </a:extLst>
              </p:cNvPr>
              <p:cNvSpPr/>
              <p:nvPr/>
            </p:nvSpPr>
            <p:spPr bwMode="auto">
              <a:xfrm>
                <a:off x="1652484" y="5153615"/>
                <a:ext cx="90488" cy="73025"/>
              </a:xfrm>
              <a:custGeom>
                <a:avLst/>
                <a:gdLst>
                  <a:gd name="T0" fmla="*/ 7 w 57"/>
                  <a:gd name="T1" fmla="*/ 0 h 46"/>
                  <a:gd name="T2" fmla="*/ 57 w 57"/>
                  <a:gd name="T3" fmla="*/ 10 h 46"/>
                  <a:gd name="T4" fmla="*/ 50 w 57"/>
                  <a:gd name="T5" fmla="*/ 46 h 46"/>
                  <a:gd name="T6" fmla="*/ 42 w 57"/>
                  <a:gd name="T7" fmla="*/ 45 h 46"/>
                  <a:gd name="T8" fmla="*/ 47 w 57"/>
                  <a:gd name="T9" fmla="*/ 18 h 46"/>
                  <a:gd name="T10" fmla="*/ 36 w 57"/>
                  <a:gd name="T11" fmla="*/ 16 h 46"/>
                  <a:gd name="T12" fmla="*/ 30 w 57"/>
                  <a:gd name="T13" fmla="*/ 40 h 46"/>
                  <a:gd name="T14" fmla="*/ 22 w 57"/>
                  <a:gd name="T15" fmla="*/ 39 h 46"/>
                  <a:gd name="T16" fmla="*/ 27 w 57"/>
                  <a:gd name="T17" fmla="*/ 14 h 46"/>
                  <a:gd name="T18" fmla="*/ 14 w 57"/>
                  <a:gd name="T19" fmla="*/ 11 h 46"/>
                  <a:gd name="T20" fmla="*/ 8 w 57"/>
                  <a:gd name="T21" fmla="*/ 39 h 46"/>
                  <a:gd name="T22" fmla="*/ 0 w 57"/>
                  <a:gd name="T23" fmla="*/ 38 h 46"/>
                  <a:gd name="T24" fmla="*/ 7 w 57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46">
                    <a:moveTo>
                      <a:pt x="7" y="0"/>
                    </a:moveTo>
                    <a:lnTo>
                      <a:pt x="57" y="10"/>
                    </a:lnTo>
                    <a:lnTo>
                      <a:pt x="50" y="46"/>
                    </a:lnTo>
                    <a:lnTo>
                      <a:pt x="42" y="45"/>
                    </a:lnTo>
                    <a:lnTo>
                      <a:pt x="47" y="18"/>
                    </a:lnTo>
                    <a:lnTo>
                      <a:pt x="36" y="16"/>
                    </a:lnTo>
                    <a:lnTo>
                      <a:pt x="30" y="40"/>
                    </a:lnTo>
                    <a:lnTo>
                      <a:pt x="22" y="39"/>
                    </a:lnTo>
                    <a:lnTo>
                      <a:pt x="27" y="14"/>
                    </a:lnTo>
                    <a:lnTo>
                      <a:pt x="14" y="11"/>
                    </a:lnTo>
                    <a:lnTo>
                      <a:pt x="8" y="39"/>
                    </a:lnTo>
                    <a:lnTo>
                      <a:pt x="0" y="3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ḋe">
                <a:extLst>
                  <a:ext uri="{FF2B5EF4-FFF2-40B4-BE49-F238E27FC236}">
                    <a16:creationId xmlns:a16="http://schemas.microsoft.com/office/drawing/2014/main" id="{3E7C1E55-2F39-4076-965E-4F2E1795254E}"/>
                  </a:ext>
                </a:extLst>
              </p:cNvPr>
              <p:cNvSpPr/>
              <p:nvPr/>
            </p:nvSpPr>
            <p:spPr bwMode="auto">
              <a:xfrm>
                <a:off x="1641372" y="5231403"/>
                <a:ext cx="88900" cy="71438"/>
              </a:xfrm>
              <a:custGeom>
                <a:avLst/>
                <a:gdLst>
                  <a:gd name="T0" fmla="*/ 4 w 48"/>
                  <a:gd name="T1" fmla="*/ 0 h 39"/>
                  <a:gd name="T2" fmla="*/ 48 w 48"/>
                  <a:gd name="T3" fmla="*/ 4 h 39"/>
                  <a:gd name="T4" fmla="*/ 46 w 48"/>
                  <a:gd name="T5" fmla="*/ 23 h 39"/>
                  <a:gd name="T6" fmla="*/ 44 w 48"/>
                  <a:gd name="T7" fmla="*/ 33 h 39"/>
                  <a:gd name="T8" fmla="*/ 39 w 48"/>
                  <a:gd name="T9" fmla="*/ 38 h 39"/>
                  <a:gd name="T10" fmla="*/ 32 w 48"/>
                  <a:gd name="T11" fmla="*/ 39 h 39"/>
                  <a:gd name="T12" fmla="*/ 24 w 48"/>
                  <a:gd name="T13" fmla="*/ 35 h 39"/>
                  <a:gd name="T14" fmla="*/ 21 w 48"/>
                  <a:gd name="T15" fmla="*/ 26 h 39"/>
                  <a:gd name="T16" fmla="*/ 17 w 48"/>
                  <a:gd name="T17" fmla="*/ 30 h 39"/>
                  <a:gd name="T18" fmla="*/ 9 w 48"/>
                  <a:gd name="T19" fmla="*/ 35 h 39"/>
                  <a:gd name="T20" fmla="*/ 0 w 48"/>
                  <a:gd name="T21" fmla="*/ 39 h 39"/>
                  <a:gd name="T22" fmla="*/ 1 w 48"/>
                  <a:gd name="T23" fmla="*/ 29 h 39"/>
                  <a:gd name="T24" fmla="*/ 12 w 48"/>
                  <a:gd name="T25" fmla="*/ 23 h 39"/>
                  <a:gd name="T26" fmla="*/ 18 w 48"/>
                  <a:gd name="T27" fmla="*/ 19 h 39"/>
                  <a:gd name="T28" fmla="*/ 20 w 48"/>
                  <a:gd name="T29" fmla="*/ 17 h 39"/>
                  <a:gd name="T30" fmla="*/ 21 w 48"/>
                  <a:gd name="T31" fmla="*/ 12 h 39"/>
                  <a:gd name="T32" fmla="*/ 22 w 48"/>
                  <a:gd name="T33" fmla="*/ 11 h 39"/>
                  <a:gd name="T34" fmla="*/ 3 w 48"/>
                  <a:gd name="T35" fmla="*/ 9 h 39"/>
                  <a:gd name="T36" fmla="*/ 4 w 48"/>
                  <a:gd name="T37" fmla="*/ 0 h 39"/>
                  <a:gd name="T38" fmla="*/ 29 w 48"/>
                  <a:gd name="T39" fmla="*/ 11 h 39"/>
                  <a:gd name="T40" fmla="*/ 28 w 48"/>
                  <a:gd name="T41" fmla="*/ 18 h 39"/>
                  <a:gd name="T42" fmla="*/ 28 w 48"/>
                  <a:gd name="T43" fmla="*/ 26 h 39"/>
                  <a:gd name="T44" fmla="*/ 29 w 48"/>
                  <a:gd name="T45" fmla="*/ 28 h 39"/>
                  <a:gd name="T46" fmla="*/ 32 w 48"/>
                  <a:gd name="T47" fmla="*/ 30 h 39"/>
                  <a:gd name="T48" fmla="*/ 36 w 48"/>
                  <a:gd name="T49" fmla="*/ 29 h 39"/>
                  <a:gd name="T50" fmla="*/ 38 w 48"/>
                  <a:gd name="T51" fmla="*/ 26 h 39"/>
                  <a:gd name="T52" fmla="*/ 39 w 48"/>
                  <a:gd name="T53" fmla="*/ 19 h 39"/>
                  <a:gd name="T54" fmla="*/ 40 w 48"/>
                  <a:gd name="T55" fmla="*/ 12 h 39"/>
                  <a:gd name="T56" fmla="*/ 29 w 48"/>
                  <a:gd name="T57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" h="39">
                    <a:moveTo>
                      <a:pt x="4" y="0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7"/>
                      <a:pt x="45" y="31"/>
                      <a:pt x="44" y="33"/>
                    </a:cubicBezTo>
                    <a:cubicBezTo>
                      <a:pt x="43" y="35"/>
                      <a:pt x="41" y="36"/>
                      <a:pt x="39" y="38"/>
                    </a:cubicBezTo>
                    <a:cubicBezTo>
                      <a:pt x="37" y="39"/>
                      <a:pt x="35" y="39"/>
                      <a:pt x="32" y="39"/>
                    </a:cubicBezTo>
                    <a:cubicBezTo>
                      <a:pt x="29" y="38"/>
                      <a:pt x="26" y="37"/>
                      <a:pt x="24" y="35"/>
                    </a:cubicBezTo>
                    <a:cubicBezTo>
                      <a:pt x="22" y="33"/>
                      <a:pt x="21" y="30"/>
                      <a:pt x="21" y="26"/>
                    </a:cubicBezTo>
                    <a:cubicBezTo>
                      <a:pt x="20" y="28"/>
                      <a:pt x="18" y="29"/>
                      <a:pt x="17" y="30"/>
                    </a:cubicBezTo>
                    <a:cubicBezTo>
                      <a:pt x="16" y="32"/>
                      <a:pt x="13" y="33"/>
                      <a:pt x="9" y="3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5" y="21"/>
                      <a:pt x="17" y="20"/>
                      <a:pt x="18" y="19"/>
                    </a:cubicBezTo>
                    <a:cubicBezTo>
                      <a:pt x="19" y="18"/>
                      <a:pt x="20" y="18"/>
                      <a:pt x="20" y="17"/>
                    </a:cubicBezTo>
                    <a:cubicBezTo>
                      <a:pt x="21" y="16"/>
                      <a:pt x="21" y="14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4" y="0"/>
                    </a:lnTo>
                    <a:close/>
                    <a:moveTo>
                      <a:pt x="29" y="11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22"/>
                      <a:pt x="27" y="25"/>
                      <a:pt x="28" y="26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30" y="29"/>
                      <a:pt x="31" y="30"/>
                      <a:pt x="32" y="30"/>
                    </a:cubicBezTo>
                    <a:cubicBezTo>
                      <a:pt x="34" y="30"/>
                      <a:pt x="35" y="30"/>
                      <a:pt x="36" y="29"/>
                    </a:cubicBezTo>
                    <a:cubicBezTo>
                      <a:pt x="37" y="28"/>
                      <a:pt x="38" y="27"/>
                      <a:pt x="38" y="26"/>
                    </a:cubicBezTo>
                    <a:cubicBezTo>
                      <a:pt x="38" y="25"/>
                      <a:pt x="39" y="23"/>
                      <a:pt x="39" y="19"/>
                    </a:cubicBezTo>
                    <a:cubicBezTo>
                      <a:pt x="40" y="12"/>
                      <a:pt x="40" y="12"/>
                      <a:pt x="40" y="12"/>
                    </a:cubicBezTo>
                    <a:lnTo>
                      <a:pt x="2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îś1iḓê">
                <a:extLst>
                  <a:ext uri="{FF2B5EF4-FFF2-40B4-BE49-F238E27FC236}">
                    <a16:creationId xmlns:a16="http://schemas.microsoft.com/office/drawing/2014/main" id="{24DF623A-108B-4B94-A715-3AE8CDAFA5B2}"/>
                  </a:ext>
                </a:extLst>
              </p:cNvPr>
              <p:cNvSpPr/>
              <p:nvPr/>
            </p:nvSpPr>
            <p:spPr bwMode="auto">
              <a:xfrm>
                <a:off x="1641372" y="5312365"/>
                <a:ext cx="82550" cy="66675"/>
              </a:xfrm>
              <a:custGeom>
                <a:avLst/>
                <a:gdLst>
                  <a:gd name="T0" fmla="*/ 15 w 45"/>
                  <a:gd name="T1" fmla="*/ 0 h 36"/>
                  <a:gd name="T2" fmla="*/ 16 w 45"/>
                  <a:gd name="T3" fmla="*/ 8 h 36"/>
                  <a:gd name="T4" fmla="*/ 9 w 45"/>
                  <a:gd name="T5" fmla="*/ 12 h 36"/>
                  <a:gd name="T6" fmla="*/ 7 w 45"/>
                  <a:gd name="T7" fmla="*/ 18 h 36"/>
                  <a:gd name="T8" fmla="*/ 9 w 45"/>
                  <a:gd name="T9" fmla="*/ 25 h 36"/>
                  <a:gd name="T10" fmla="*/ 13 w 45"/>
                  <a:gd name="T11" fmla="*/ 27 h 36"/>
                  <a:gd name="T12" fmla="*/ 16 w 45"/>
                  <a:gd name="T13" fmla="*/ 26 h 36"/>
                  <a:gd name="T14" fmla="*/ 18 w 45"/>
                  <a:gd name="T15" fmla="*/ 23 h 36"/>
                  <a:gd name="T16" fmla="*/ 20 w 45"/>
                  <a:gd name="T17" fmla="*/ 15 h 36"/>
                  <a:gd name="T18" fmla="*/ 24 w 45"/>
                  <a:gd name="T19" fmla="*/ 5 h 36"/>
                  <a:gd name="T20" fmla="*/ 33 w 45"/>
                  <a:gd name="T21" fmla="*/ 1 h 36"/>
                  <a:gd name="T22" fmla="*/ 39 w 45"/>
                  <a:gd name="T23" fmla="*/ 3 h 36"/>
                  <a:gd name="T24" fmla="*/ 44 w 45"/>
                  <a:gd name="T25" fmla="*/ 9 h 36"/>
                  <a:gd name="T26" fmla="*/ 45 w 45"/>
                  <a:gd name="T27" fmla="*/ 17 h 36"/>
                  <a:gd name="T28" fmla="*/ 42 w 45"/>
                  <a:gd name="T29" fmla="*/ 30 h 36"/>
                  <a:gd name="T30" fmla="*/ 32 w 45"/>
                  <a:gd name="T31" fmla="*/ 34 h 36"/>
                  <a:gd name="T32" fmla="*/ 31 w 45"/>
                  <a:gd name="T33" fmla="*/ 25 h 36"/>
                  <a:gd name="T34" fmla="*/ 36 w 45"/>
                  <a:gd name="T35" fmla="*/ 23 h 36"/>
                  <a:gd name="T36" fmla="*/ 38 w 45"/>
                  <a:gd name="T37" fmla="*/ 17 h 36"/>
                  <a:gd name="T38" fmla="*/ 36 w 45"/>
                  <a:gd name="T39" fmla="*/ 11 h 36"/>
                  <a:gd name="T40" fmla="*/ 33 w 45"/>
                  <a:gd name="T41" fmla="*/ 10 h 36"/>
                  <a:gd name="T42" fmla="*/ 31 w 45"/>
                  <a:gd name="T43" fmla="*/ 11 h 36"/>
                  <a:gd name="T44" fmla="*/ 28 w 45"/>
                  <a:gd name="T45" fmla="*/ 19 h 36"/>
                  <a:gd name="T46" fmla="*/ 25 w 45"/>
                  <a:gd name="T47" fmla="*/ 29 h 36"/>
                  <a:gd name="T48" fmla="*/ 20 w 45"/>
                  <a:gd name="T49" fmla="*/ 34 h 36"/>
                  <a:gd name="T50" fmla="*/ 13 w 45"/>
                  <a:gd name="T51" fmla="*/ 36 h 36"/>
                  <a:gd name="T52" fmla="*/ 6 w 45"/>
                  <a:gd name="T53" fmla="*/ 33 h 36"/>
                  <a:gd name="T54" fmla="*/ 1 w 45"/>
                  <a:gd name="T55" fmla="*/ 28 h 36"/>
                  <a:gd name="T56" fmla="*/ 0 w 45"/>
                  <a:gd name="T57" fmla="*/ 18 h 36"/>
                  <a:gd name="T58" fmla="*/ 3 w 45"/>
                  <a:gd name="T59" fmla="*/ 5 h 36"/>
                  <a:gd name="T60" fmla="*/ 15 w 45"/>
                  <a:gd name="T6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6">
                    <a:moveTo>
                      <a:pt x="15" y="0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3" y="9"/>
                      <a:pt x="10" y="10"/>
                      <a:pt x="9" y="12"/>
                    </a:cubicBezTo>
                    <a:cubicBezTo>
                      <a:pt x="8" y="13"/>
                      <a:pt x="7" y="15"/>
                      <a:pt x="7" y="18"/>
                    </a:cubicBezTo>
                    <a:cubicBezTo>
                      <a:pt x="7" y="21"/>
                      <a:pt x="8" y="23"/>
                      <a:pt x="9" y="25"/>
                    </a:cubicBezTo>
                    <a:cubicBezTo>
                      <a:pt x="10" y="26"/>
                      <a:pt x="12" y="27"/>
                      <a:pt x="13" y="27"/>
                    </a:cubicBezTo>
                    <a:cubicBezTo>
                      <a:pt x="14" y="27"/>
                      <a:pt x="15" y="26"/>
                      <a:pt x="16" y="26"/>
                    </a:cubicBezTo>
                    <a:cubicBezTo>
                      <a:pt x="17" y="25"/>
                      <a:pt x="17" y="24"/>
                      <a:pt x="18" y="23"/>
                    </a:cubicBezTo>
                    <a:cubicBezTo>
                      <a:pt x="18" y="22"/>
                      <a:pt x="19" y="19"/>
                      <a:pt x="20" y="15"/>
                    </a:cubicBezTo>
                    <a:cubicBezTo>
                      <a:pt x="21" y="11"/>
                      <a:pt x="22" y="7"/>
                      <a:pt x="24" y="5"/>
                    </a:cubicBezTo>
                    <a:cubicBezTo>
                      <a:pt x="26" y="3"/>
                      <a:pt x="29" y="1"/>
                      <a:pt x="33" y="1"/>
                    </a:cubicBezTo>
                    <a:cubicBezTo>
                      <a:pt x="35" y="1"/>
                      <a:pt x="37" y="2"/>
                      <a:pt x="39" y="3"/>
                    </a:cubicBezTo>
                    <a:cubicBezTo>
                      <a:pt x="41" y="4"/>
                      <a:pt x="43" y="6"/>
                      <a:pt x="44" y="9"/>
                    </a:cubicBezTo>
                    <a:cubicBezTo>
                      <a:pt x="45" y="11"/>
                      <a:pt x="45" y="14"/>
                      <a:pt x="45" y="17"/>
                    </a:cubicBezTo>
                    <a:cubicBezTo>
                      <a:pt x="45" y="23"/>
                      <a:pt x="44" y="27"/>
                      <a:pt x="42" y="30"/>
                    </a:cubicBezTo>
                    <a:cubicBezTo>
                      <a:pt x="39" y="33"/>
                      <a:pt x="36" y="34"/>
                      <a:pt x="32" y="3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4" y="25"/>
                      <a:pt x="35" y="24"/>
                      <a:pt x="36" y="23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5"/>
                      <a:pt x="37" y="13"/>
                      <a:pt x="36" y="11"/>
                    </a:cubicBezTo>
                    <a:cubicBezTo>
                      <a:pt x="35" y="10"/>
                      <a:pt x="35" y="10"/>
                      <a:pt x="33" y="10"/>
                    </a:cubicBezTo>
                    <a:cubicBezTo>
                      <a:pt x="32" y="10"/>
                      <a:pt x="31" y="10"/>
                      <a:pt x="31" y="11"/>
                    </a:cubicBezTo>
                    <a:cubicBezTo>
                      <a:pt x="30" y="12"/>
                      <a:pt x="29" y="15"/>
                      <a:pt x="28" y="19"/>
                    </a:cubicBezTo>
                    <a:cubicBezTo>
                      <a:pt x="27" y="24"/>
                      <a:pt x="26" y="27"/>
                      <a:pt x="25" y="29"/>
                    </a:cubicBezTo>
                    <a:cubicBezTo>
                      <a:pt x="24" y="31"/>
                      <a:pt x="22" y="33"/>
                      <a:pt x="20" y="34"/>
                    </a:cubicBezTo>
                    <a:cubicBezTo>
                      <a:pt x="18" y="35"/>
                      <a:pt x="16" y="36"/>
                      <a:pt x="13" y="36"/>
                    </a:cubicBezTo>
                    <a:cubicBezTo>
                      <a:pt x="11" y="36"/>
                      <a:pt x="8" y="35"/>
                      <a:pt x="6" y="33"/>
                    </a:cubicBezTo>
                    <a:cubicBezTo>
                      <a:pt x="4" y="32"/>
                      <a:pt x="2" y="30"/>
                      <a:pt x="1" y="28"/>
                    </a:cubicBezTo>
                    <a:cubicBezTo>
                      <a:pt x="0" y="25"/>
                      <a:pt x="0" y="22"/>
                      <a:pt x="0" y="18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6" y="2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1ïḓe">
                <a:extLst>
                  <a:ext uri="{FF2B5EF4-FFF2-40B4-BE49-F238E27FC236}">
                    <a16:creationId xmlns:a16="http://schemas.microsoft.com/office/drawing/2014/main" id="{C38BF530-2929-4D96-851C-0CA4AFC5A56E}"/>
                  </a:ext>
                </a:extLst>
              </p:cNvPr>
              <p:cNvSpPr/>
              <p:nvPr/>
            </p:nvSpPr>
            <p:spPr bwMode="auto">
              <a:xfrm>
                <a:off x="1642959" y="5385390"/>
                <a:ext cx="84138" cy="22225"/>
              </a:xfrm>
              <a:custGeom>
                <a:avLst/>
                <a:gdLst>
                  <a:gd name="T0" fmla="*/ 0 w 53"/>
                  <a:gd name="T1" fmla="*/ 5 h 14"/>
                  <a:gd name="T2" fmla="*/ 51 w 53"/>
                  <a:gd name="T3" fmla="*/ 0 h 14"/>
                  <a:gd name="T4" fmla="*/ 53 w 53"/>
                  <a:gd name="T5" fmla="*/ 11 h 14"/>
                  <a:gd name="T6" fmla="*/ 1 w 53"/>
                  <a:gd name="T7" fmla="*/ 14 h 14"/>
                  <a:gd name="T8" fmla="*/ 0 w 5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4">
                    <a:moveTo>
                      <a:pt x="0" y="5"/>
                    </a:moveTo>
                    <a:lnTo>
                      <a:pt x="51" y="0"/>
                    </a:lnTo>
                    <a:lnTo>
                      <a:pt x="53" y="11"/>
                    </a:lnTo>
                    <a:lnTo>
                      <a:pt x="1" y="14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ṩlîḋè">
                <a:extLst>
                  <a:ext uri="{FF2B5EF4-FFF2-40B4-BE49-F238E27FC236}">
                    <a16:creationId xmlns:a16="http://schemas.microsoft.com/office/drawing/2014/main" id="{91EACD24-0ADE-4B80-B352-074BC56CB7C2}"/>
                  </a:ext>
                </a:extLst>
              </p:cNvPr>
              <p:cNvSpPr/>
              <p:nvPr/>
            </p:nvSpPr>
            <p:spPr bwMode="auto">
              <a:xfrm>
                <a:off x="1649309" y="5407615"/>
                <a:ext cx="84138" cy="66675"/>
              </a:xfrm>
              <a:custGeom>
                <a:avLst/>
                <a:gdLst>
                  <a:gd name="T0" fmla="*/ 0 w 53"/>
                  <a:gd name="T1" fmla="*/ 22 h 42"/>
                  <a:gd name="T2" fmla="*/ 42 w 53"/>
                  <a:gd name="T3" fmla="*/ 17 h 42"/>
                  <a:gd name="T4" fmla="*/ 39 w 53"/>
                  <a:gd name="T5" fmla="*/ 1 h 42"/>
                  <a:gd name="T6" fmla="*/ 49 w 53"/>
                  <a:gd name="T7" fmla="*/ 0 h 42"/>
                  <a:gd name="T8" fmla="*/ 53 w 53"/>
                  <a:gd name="T9" fmla="*/ 41 h 42"/>
                  <a:gd name="T10" fmla="*/ 45 w 53"/>
                  <a:gd name="T11" fmla="*/ 42 h 42"/>
                  <a:gd name="T12" fmla="*/ 43 w 53"/>
                  <a:gd name="T13" fmla="*/ 27 h 42"/>
                  <a:gd name="T14" fmla="*/ 1 w 53"/>
                  <a:gd name="T15" fmla="*/ 33 h 42"/>
                  <a:gd name="T16" fmla="*/ 0 w 53"/>
                  <a:gd name="T17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42">
                    <a:moveTo>
                      <a:pt x="0" y="22"/>
                    </a:moveTo>
                    <a:lnTo>
                      <a:pt x="42" y="17"/>
                    </a:lnTo>
                    <a:lnTo>
                      <a:pt x="39" y="1"/>
                    </a:lnTo>
                    <a:lnTo>
                      <a:pt x="49" y="0"/>
                    </a:lnTo>
                    <a:lnTo>
                      <a:pt x="53" y="41"/>
                    </a:lnTo>
                    <a:lnTo>
                      <a:pt x="45" y="42"/>
                    </a:lnTo>
                    <a:lnTo>
                      <a:pt x="43" y="27"/>
                    </a:lnTo>
                    <a:lnTo>
                      <a:pt x="1" y="33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ṣľîďe">
                <a:extLst>
                  <a:ext uri="{FF2B5EF4-FFF2-40B4-BE49-F238E27FC236}">
                    <a16:creationId xmlns:a16="http://schemas.microsoft.com/office/drawing/2014/main" id="{F7CD8CED-086D-4BA2-BF42-31AA99F4E554}"/>
                  </a:ext>
                </a:extLst>
              </p:cNvPr>
              <p:cNvSpPr/>
              <p:nvPr/>
            </p:nvSpPr>
            <p:spPr bwMode="auto">
              <a:xfrm>
                <a:off x="1662009" y="5471115"/>
                <a:ext cx="90488" cy="73025"/>
              </a:xfrm>
              <a:custGeom>
                <a:avLst/>
                <a:gdLst>
                  <a:gd name="T0" fmla="*/ 0 w 57"/>
                  <a:gd name="T1" fmla="*/ 29 h 46"/>
                  <a:gd name="T2" fmla="*/ 21 w 57"/>
                  <a:gd name="T3" fmla="*/ 24 h 46"/>
                  <a:gd name="T4" fmla="*/ 45 w 57"/>
                  <a:gd name="T5" fmla="*/ 0 h 46"/>
                  <a:gd name="T6" fmla="*/ 49 w 57"/>
                  <a:gd name="T7" fmla="*/ 11 h 46"/>
                  <a:gd name="T8" fmla="*/ 31 w 57"/>
                  <a:gd name="T9" fmla="*/ 28 h 46"/>
                  <a:gd name="T10" fmla="*/ 53 w 57"/>
                  <a:gd name="T11" fmla="*/ 35 h 46"/>
                  <a:gd name="T12" fmla="*/ 57 w 57"/>
                  <a:gd name="T13" fmla="*/ 46 h 46"/>
                  <a:gd name="T14" fmla="*/ 23 w 57"/>
                  <a:gd name="T15" fmla="*/ 35 h 46"/>
                  <a:gd name="T16" fmla="*/ 2 w 57"/>
                  <a:gd name="T17" fmla="*/ 39 h 46"/>
                  <a:gd name="T18" fmla="*/ 0 w 57"/>
                  <a:gd name="T19" fmla="*/ 2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46">
                    <a:moveTo>
                      <a:pt x="0" y="29"/>
                    </a:moveTo>
                    <a:lnTo>
                      <a:pt x="21" y="24"/>
                    </a:lnTo>
                    <a:lnTo>
                      <a:pt x="45" y="0"/>
                    </a:lnTo>
                    <a:lnTo>
                      <a:pt x="49" y="11"/>
                    </a:lnTo>
                    <a:lnTo>
                      <a:pt x="31" y="28"/>
                    </a:lnTo>
                    <a:lnTo>
                      <a:pt x="53" y="35"/>
                    </a:lnTo>
                    <a:lnTo>
                      <a:pt x="57" y="46"/>
                    </a:lnTo>
                    <a:lnTo>
                      <a:pt x="23" y="35"/>
                    </a:lnTo>
                    <a:lnTo>
                      <a:pt x="2" y="3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ļiḓe">
                <a:extLst>
                  <a:ext uri="{FF2B5EF4-FFF2-40B4-BE49-F238E27FC236}">
                    <a16:creationId xmlns:a16="http://schemas.microsoft.com/office/drawing/2014/main" id="{115EE662-37DB-4CF1-9003-64CF826D7EE7}"/>
                  </a:ext>
                </a:extLst>
              </p:cNvPr>
              <p:cNvSpPr/>
              <p:nvPr/>
            </p:nvSpPr>
            <p:spPr bwMode="auto">
              <a:xfrm>
                <a:off x="1704872" y="5609228"/>
                <a:ext cx="85725" cy="80963"/>
              </a:xfrm>
              <a:custGeom>
                <a:avLst/>
                <a:gdLst>
                  <a:gd name="T0" fmla="*/ 15 w 47"/>
                  <a:gd name="T1" fmla="*/ 2 h 44"/>
                  <a:gd name="T2" fmla="*/ 26 w 47"/>
                  <a:gd name="T3" fmla="*/ 0 h 44"/>
                  <a:gd name="T4" fmla="*/ 33 w 47"/>
                  <a:gd name="T5" fmla="*/ 1 h 44"/>
                  <a:gd name="T6" fmla="*/ 39 w 47"/>
                  <a:gd name="T7" fmla="*/ 4 h 44"/>
                  <a:gd name="T8" fmla="*/ 44 w 47"/>
                  <a:gd name="T9" fmla="*/ 12 h 44"/>
                  <a:gd name="T10" fmla="*/ 45 w 47"/>
                  <a:gd name="T11" fmla="*/ 29 h 44"/>
                  <a:gd name="T12" fmla="*/ 32 w 47"/>
                  <a:gd name="T13" fmla="*/ 41 h 44"/>
                  <a:gd name="T14" fmla="*/ 15 w 47"/>
                  <a:gd name="T15" fmla="*/ 43 h 44"/>
                  <a:gd name="T16" fmla="*/ 3 w 47"/>
                  <a:gd name="T17" fmla="*/ 31 h 44"/>
                  <a:gd name="T18" fmla="*/ 2 w 47"/>
                  <a:gd name="T19" fmla="*/ 14 h 44"/>
                  <a:gd name="T20" fmla="*/ 15 w 47"/>
                  <a:gd name="T21" fmla="*/ 2 h 44"/>
                  <a:gd name="T22" fmla="*/ 19 w 47"/>
                  <a:gd name="T23" fmla="*/ 10 h 44"/>
                  <a:gd name="T24" fmla="*/ 10 w 47"/>
                  <a:gd name="T25" fmla="*/ 18 h 44"/>
                  <a:gd name="T26" fmla="*/ 10 w 47"/>
                  <a:gd name="T27" fmla="*/ 28 h 44"/>
                  <a:gd name="T28" fmla="*/ 17 w 47"/>
                  <a:gd name="T29" fmla="*/ 34 h 44"/>
                  <a:gd name="T30" fmla="*/ 29 w 47"/>
                  <a:gd name="T31" fmla="*/ 33 h 44"/>
                  <a:gd name="T32" fmla="*/ 38 w 47"/>
                  <a:gd name="T33" fmla="*/ 25 h 44"/>
                  <a:gd name="T34" fmla="*/ 37 w 47"/>
                  <a:gd name="T35" fmla="*/ 16 h 44"/>
                  <a:gd name="T36" fmla="*/ 30 w 47"/>
                  <a:gd name="T37" fmla="*/ 9 h 44"/>
                  <a:gd name="T38" fmla="*/ 19 w 47"/>
                  <a:gd name="T39" fmla="*/ 1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4">
                    <a:moveTo>
                      <a:pt x="15" y="2"/>
                    </a:moveTo>
                    <a:cubicBezTo>
                      <a:pt x="19" y="0"/>
                      <a:pt x="23" y="0"/>
                      <a:pt x="26" y="0"/>
                    </a:cubicBezTo>
                    <a:cubicBezTo>
                      <a:pt x="28" y="0"/>
                      <a:pt x="31" y="0"/>
                      <a:pt x="33" y="1"/>
                    </a:cubicBezTo>
                    <a:cubicBezTo>
                      <a:pt x="35" y="2"/>
                      <a:pt x="37" y="3"/>
                      <a:pt x="39" y="4"/>
                    </a:cubicBezTo>
                    <a:cubicBezTo>
                      <a:pt x="41" y="6"/>
                      <a:pt x="43" y="9"/>
                      <a:pt x="44" y="12"/>
                    </a:cubicBezTo>
                    <a:cubicBezTo>
                      <a:pt x="47" y="18"/>
                      <a:pt x="47" y="24"/>
                      <a:pt x="45" y="29"/>
                    </a:cubicBezTo>
                    <a:cubicBezTo>
                      <a:pt x="43" y="34"/>
                      <a:pt x="39" y="38"/>
                      <a:pt x="32" y="41"/>
                    </a:cubicBezTo>
                    <a:cubicBezTo>
                      <a:pt x="26" y="44"/>
                      <a:pt x="20" y="44"/>
                      <a:pt x="15" y="43"/>
                    </a:cubicBezTo>
                    <a:cubicBezTo>
                      <a:pt x="9" y="41"/>
                      <a:pt x="5" y="37"/>
                      <a:pt x="3" y="31"/>
                    </a:cubicBezTo>
                    <a:cubicBezTo>
                      <a:pt x="0" y="25"/>
                      <a:pt x="0" y="19"/>
                      <a:pt x="2" y="14"/>
                    </a:cubicBezTo>
                    <a:cubicBezTo>
                      <a:pt x="4" y="9"/>
                      <a:pt x="8" y="5"/>
                      <a:pt x="15" y="2"/>
                    </a:cubicBezTo>
                    <a:close/>
                    <a:moveTo>
                      <a:pt x="19" y="10"/>
                    </a:moveTo>
                    <a:cubicBezTo>
                      <a:pt x="14" y="12"/>
                      <a:pt x="11" y="15"/>
                      <a:pt x="10" y="18"/>
                    </a:cubicBezTo>
                    <a:cubicBezTo>
                      <a:pt x="8" y="21"/>
                      <a:pt x="8" y="24"/>
                      <a:pt x="10" y="28"/>
                    </a:cubicBezTo>
                    <a:cubicBezTo>
                      <a:pt x="11" y="31"/>
                      <a:pt x="13" y="33"/>
                      <a:pt x="17" y="34"/>
                    </a:cubicBezTo>
                    <a:cubicBezTo>
                      <a:pt x="20" y="35"/>
                      <a:pt x="24" y="35"/>
                      <a:pt x="29" y="33"/>
                    </a:cubicBezTo>
                    <a:cubicBezTo>
                      <a:pt x="33" y="31"/>
                      <a:pt x="36" y="28"/>
                      <a:pt x="38" y="25"/>
                    </a:cubicBezTo>
                    <a:cubicBezTo>
                      <a:pt x="39" y="22"/>
                      <a:pt x="39" y="19"/>
                      <a:pt x="37" y="16"/>
                    </a:cubicBezTo>
                    <a:cubicBezTo>
                      <a:pt x="36" y="12"/>
                      <a:pt x="34" y="10"/>
                      <a:pt x="30" y="9"/>
                    </a:cubicBezTo>
                    <a:cubicBezTo>
                      <a:pt x="27" y="8"/>
                      <a:pt x="23" y="8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$ḷïďe">
                <a:extLst>
                  <a:ext uri="{FF2B5EF4-FFF2-40B4-BE49-F238E27FC236}">
                    <a16:creationId xmlns:a16="http://schemas.microsoft.com/office/drawing/2014/main" id="{85EC7587-41DC-4443-A137-6F73323E562E}"/>
                  </a:ext>
                </a:extLst>
              </p:cNvPr>
              <p:cNvSpPr/>
              <p:nvPr/>
            </p:nvSpPr>
            <p:spPr bwMode="auto">
              <a:xfrm>
                <a:off x="1733447" y="5675903"/>
                <a:ext cx="98425" cy="66675"/>
              </a:xfrm>
              <a:custGeom>
                <a:avLst/>
                <a:gdLst>
                  <a:gd name="T0" fmla="*/ 0 w 62"/>
                  <a:gd name="T1" fmla="*/ 26 h 42"/>
                  <a:gd name="T2" fmla="*/ 45 w 62"/>
                  <a:gd name="T3" fmla="*/ 0 h 42"/>
                  <a:gd name="T4" fmla="*/ 62 w 62"/>
                  <a:gd name="T5" fmla="*/ 30 h 42"/>
                  <a:gd name="T6" fmla="*/ 55 w 62"/>
                  <a:gd name="T7" fmla="*/ 35 h 42"/>
                  <a:gd name="T8" fmla="*/ 43 w 62"/>
                  <a:gd name="T9" fmla="*/ 14 h 42"/>
                  <a:gd name="T10" fmla="*/ 32 w 62"/>
                  <a:gd name="T11" fmla="*/ 20 h 42"/>
                  <a:gd name="T12" fmla="*/ 43 w 62"/>
                  <a:gd name="T13" fmla="*/ 38 h 42"/>
                  <a:gd name="T14" fmla="*/ 35 w 62"/>
                  <a:gd name="T15" fmla="*/ 42 h 42"/>
                  <a:gd name="T16" fmla="*/ 25 w 62"/>
                  <a:gd name="T17" fmla="*/ 23 h 42"/>
                  <a:gd name="T18" fmla="*/ 6 w 62"/>
                  <a:gd name="T19" fmla="*/ 35 h 42"/>
                  <a:gd name="T20" fmla="*/ 0 w 62"/>
                  <a:gd name="T21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42">
                    <a:moveTo>
                      <a:pt x="0" y="26"/>
                    </a:moveTo>
                    <a:lnTo>
                      <a:pt x="45" y="0"/>
                    </a:lnTo>
                    <a:lnTo>
                      <a:pt x="62" y="30"/>
                    </a:lnTo>
                    <a:lnTo>
                      <a:pt x="55" y="35"/>
                    </a:lnTo>
                    <a:lnTo>
                      <a:pt x="43" y="14"/>
                    </a:lnTo>
                    <a:lnTo>
                      <a:pt x="32" y="20"/>
                    </a:lnTo>
                    <a:lnTo>
                      <a:pt x="43" y="38"/>
                    </a:lnTo>
                    <a:lnTo>
                      <a:pt x="35" y="42"/>
                    </a:lnTo>
                    <a:lnTo>
                      <a:pt x="25" y="23"/>
                    </a:lnTo>
                    <a:lnTo>
                      <a:pt x="6" y="35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śḻîḍe">
                <a:extLst>
                  <a:ext uri="{FF2B5EF4-FFF2-40B4-BE49-F238E27FC236}">
                    <a16:creationId xmlns:a16="http://schemas.microsoft.com/office/drawing/2014/main" id="{DFA1A393-EFFA-497D-8A90-91B19A092940}"/>
                  </a:ext>
                </a:extLst>
              </p:cNvPr>
              <p:cNvSpPr/>
              <p:nvPr/>
            </p:nvSpPr>
            <p:spPr bwMode="auto">
              <a:xfrm>
                <a:off x="1812822" y="5785440"/>
                <a:ext cx="85725" cy="82550"/>
              </a:xfrm>
              <a:custGeom>
                <a:avLst/>
                <a:gdLst>
                  <a:gd name="T0" fmla="*/ 6 w 46"/>
                  <a:gd name="T1" fmla="*/ 13 h 45"/>
                  <a:gd name="T2" fmla="*/ 12 w 46"/>
                  <a:gd name="T3" fmla="*/ 19 h 45"/>
                  <a:gd name="T4" fmla="*/ 9 w 46"/>
                  <a:gd name="T5" fmla="*/ 26 h 45"/>
                  <a:gd name="T6" fmla="*/ 11 w 46"/>
                  <a:gd name="T7" fmla="*/ 32 h 45"/>
                  <a:gd name="T8" fmla="*/ 17 w 46"/>
                  <a:gd name="T9" fmla="*/ 36 h 45"/>
                  <a:gd name="T10" fmla="*/ 22 w 46"/>
                  <a:gd name="T11" fmla="*/ 35 h 45"/>
                  <a:gd name="T12" fmla="*/ 23 w 46"/>
                  <a:gd name="T13" fmla="*/ 32 h 45"/>
                  <a:gd name="T14" fmla="*/ 22 w 46"/>
                  <a:gd name="T15" fmla="*/ 29 h 45"/>
                  <a:gd name="T16" fmla="*/ 19 w 46"/>
                  <a:gd name="T17" fmla="*/ 22 h 45"/>
                  <a:gd name="T18" fmla="*/ 16 w 46"/>
                  <a:gd name="T19" fmla="*/ 12 h 45"/>
                  <a:gd name="T20" fmla="*/ 21 w 46"/>
                  <a:gd name="T21" fmla="*/ 3 h 45"/>
                  <a:gd name="T22" fmla="*/ 27 w 46"/>
                  <a:gd name="T23" fmla="*/ 0 h 45"/>
                  <a:gd name="T24" fmla="*/ 34 w 46"/>
                  <a:gd name="T25" fmla="*/ 2 h 45"/>
                  <a:gd name="T26" fmla="*/ 40 w 46"/>
                  <a:gd name="T27" fmla="*/ 8 h 45"/>
                  <a:gd name="T28" fmla="*/ 45 w 46"/>
                  <a:gd name="T29" fmla="*/ 19 h 45"/>
                  <a:gd name="T30" fmla="*/ 41 w 46"/>
                  <a:gd name="T31" fmla="*/ 29 h 45"/>
                  <a:gd name="T32" fmla="*/ 35 w 46"/>
                  <a:gd name="T33" fmla="*/ 22 h 45"/>
                  <a:gd name="T34" fmla="*/ 37 w 46"/>
                  <a:gd name="T35" fmla="*/ 17 h 45"/>
                  <a:gd name="T36" fmla="*/ 35 w 46"/>
                  <a:gd name="T37" fmla="*/ 12 h 45"/>
                  <a:gd name="T38" fmla="*/ 30 w 46"/>
                  <a:gd name="T39" fmla="*/ 8 h 45"/>
                  <a:gd name="T40" fmla="*/ 27 w 46"/>
                  <a:gd name="T41" fmla="*/ 9 h 45"/>
                  <a:gd name="T42" fmla="*/ 25 w 46"/>
                  <a:gd name="T43" fmla="*/ 12 h 45"/>
                  <a:gd name="T44" fmla="*/ 28 w 46"/>
                  <a:gd name="T45" fmla="*/ 20 h 45"/>
                  <a:gd name="T46" fmla="*/ 32 w 46"/>
                  <a:gd name="T47" fmla="*/ 29 h 45"/>
                  <a:gd name="T48" fmla="*/ 31 w 46"/>
                  <a:gd name="T49" fmla="*/ 36 h 45"/>
                  <a:gd name="T50" fmla="*/ 27 w 46"/>
                  <a:gd name="T51" fmla="*/ 42 h 45"/>
                  <a:gd name="T52" fmla="*/ 20 w 46"/>
                  <a:gd name="T53" fmla="*/ 45 h 45"/>
                  <a:gd name="T54" fmla="*/ 13 w 46"/>
                  <a:gd name="T55" fmla="*/ 43 h 45"/>
                  <a:gd name="T56" fmla="*/ 6 w 46"/>
                  <a:gd name="T57" fmla="*/ 37 h 45"/>
                  <a:gd name="T58" fmla="*/ 0 w 46"/>
                  <a:gd name="T59" fmla="*/ 24 h 45"/>
                  <a:gd name="T60" fmla="*/ 6 w 46"/>
                  <a:gd name="T61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" h="45">
                    <a:moveTo>
                      <a:pt x="6" y="13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21"/>
                      <a:pt x="9" y="24"/>
                      <a:pt x="9" y="26"/>
                    </a:cubicBezTo>
                    <a:cubicBezTo>
                      <a:pt x="9" y="28"/>
                      <a:pt x="10" y="30"/>
                      <a:pt x="11" y="32"/>
                    </a:cubicBezTo>
                    <a:cubicBezTo>
                      <a:pt x="13" y="34"/>
                      <a:pt x="15" y="35"/>
                      <a:pt x="17" y="36"/>
                    </a:cubicBezTo>
                    <a:cubicBezTo>
                      <a:pt x="19" y="36"/>
                      <a:pt x="20" y="36"/>
                      <a:pt x="22" y="35"/>
                    </a:cubicBezTo>
                    <a:cubicBezTo>
                      <a:pt x="22" y="34"/>
                      <a:pt x="23" y="33"/>
                      <a:pt x="23" y="32"/>
                    </a:cubicBezTo>
                    <a:cubicBezTo>
                      <a:pt x="23" y="32"/>
                      <a:pt x="23" y="30"/>
                      <a:pt x="22" y="29"/>
                    </a:cubicBezTo>
                    <a:cubicBezTo>
                      <a:pt x="22" y="28"/>
                      <a:pt x="21" y="26"/>
                      <a:pt x="19" y="22"/>
                    </a:cubicBezTo>
                    <a:cubicBezTo>
                      <a:pt x="17" y="18"/>
                      <a:pt x="16" y="14"/>
                      <a:pt x="16" y="12"/>
                    </a:cubicBezTo>
                    <a:cubicBezTo>
                      <a:pt x="17" y="8"/>
                      <a:pt x="18" y="5"/>
                      <a:pt x="21" y="3"/>
                    </a:cubicBezTo>
                    <a:cubicBezTo>
                      <a:pt x="23" y="1"/>
                      <a:pt x="25" y="1"/>
                      <a:pt x="27" y="0"/>
                    </a:cubicBezTo>
                    <a:cubicBezTo>
                      <a:pt x="29" y="0"/>
                      <a:pt x="31" y="1"/>
                      <a:pt x="34" y="2"/>
                    </a:cubicBezTo>
                    <a:cubicBezTo>
                      <a:pt x="36" y="3"/>
                      <a:pt x="38" y="5"/>
                      <a:pt x="40" y="8"/>
                    </a:cubicBezTo>
                    <a:cubicBezTo>
                      <a:pt x="44" y="12"/>
                      <a:pt x="46" y="16"/>
                      <a:pt x="45" y="19"/>
                    </a:cubicBezTo>
                    <a:cubicBezTo>
                      <a:pt x="45" y="23"/>
                      <a:pt x="44" y="26"/>
                      <a:pt x="41" y="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6" y="21"/>
                      <a:pt x="37" y="19"/>
                      <a:pt x="37" y="17"/>
                    </a:cubicBezTo>
                    <a:cubicBezTo>
                      <a:pt x="37" y="16"/>
                      <a:pt x="36" y="14"/>
                      <a:pt x="35" y="12"/>
                    </a:cubicBezTo>
                    <a:cubicBezTo>
                      <a:pt x="33" y="10"/>
                      <a:pt x="31" y="9"/>
                      <a:pt x="30" y="8"/>
                    </a:cubicBezTo>
                    <a:cubicBezTo>
                      <a:pt x="28" y="8"/>
                      <a:pt x="27" y="8"/>
                      <a:pt x="27" y="9"/>
                    </a:cubicBezTo>
                    <a:cubicBezTo>
                      <a:pt x="26" y="10"/>
                      <a:pt x="25" y="11"/>
                      <a:pt x="25" y="12"/>
                    </a:cubicBezTo>
                    <a:cubicBezTo>
                      <a:pt x="25" y="13"/>
                      <a:pt x="26" y="16"/>
                      <a:pt x="28" y="20"/>
                    </a:cubicBezTo>
                    <a:cubicBezTo>
                      <a:pt x="30" y="24"/>
                      <a:pt x="31" y="27"/>
                      <a:pt x="32" y="29"/>
                    </a:cubicBezTo>
                    <a:cubicBezTo>
                      <a:pt x="32" y="32"/>
                      <a:pt x="32" y="34"/>
                      <a:pt x="31" y="36"/>
                    </a:cubicBezTo>
                    <a:cubicBezTo>
                      <a:pt x="31" y="38"/>
                      <a:pt x="29" y="40"/>
                      <a:pt x="27" y="42"/>
                    </a:cubicBezTo>
                    <a:cubicBezTo>
                      <a:pt x="25" y="43"/>
                      <a:pt x="23" y="44"/>
                      <a:pt x="20" y="45"/>
                    </a:cubicBezTo>
                    <a:cubicBezTo>
                      <a:pt x="18" y="45"/>
                      <a:pt x="15" y="44"/>
                      <a:pt x="13" y="43"/>
                    </a:cubicBezTo>
                    <a:cubicBezTo>
                      <a:pt x="10" y="42"/>
                      <a:pt x="8" y="40"/>
                      <a:pt x="6" y="37"/>
                    </a:cubicBezTo>
                    <a:cubicBezTo>
                      <a:pt x="2" y="32"/>
                      <a:pt x="0" y="28"/>
                      <a:pt x="0" y="24"/>
                    </a:cubicBezTo>
                    <a:cubicBezTo>
                      <a:pt x="1" y="20"/>
                      <a:pt x="2" y="17"/>
                      <a:pt x="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$ļîḋê">
                <a:extLst>
                  <a:ext uri="{FF2B5EF4-FFF2-40B4-BE49-F238E27FC236}">
                    <a16:creationId xmlns:a16="http://schemas.microsoft.com/office/drawing/2014/main" id="{024C0A92-27A8-4874-B43C-5C6B69D494D0}"/>
                  </a:ext>
                </a:extLst>
              </p:cNvPr>
              <p:cNvSpPr/>
              <p:nvPr/>
            </p:nvSpPr>
            <p:spPr bwMode="auto">
              <a:xfrm>
                <a:off x="1868384" y="5844178"/>
                <a:ext cx="82550" cy="82550"/>
              </a:xfrm>
              <a:custGeom>
                <a:avLst/>
                <a:gdLst>
                  <a:gd name="T0" fmla="*/ 25 w 45"/>
                  <a:gd name="T1" fmla="*/ 33 h 45"/>
                  <a:gd name="T2" fmla="*/ 29 w 45"/>
                  <a:gd name="T3" fmla="*/ 41 h 45"/>
                  <a:gd name="T4" fmla="*/ 17 w 45"/>
                  <a:gd name="T5" fmla="*/ 44 h 45"/>
                  <a:gd name="T6" fmla="*/ 6 w 45"/>
                  <a:gd name="T7" fmla="*/ 38 h 45"/>
                  <a:gd name="T8" fmla="*/ 0 w 45"/>
                  <a:gd name="T9" fmla="*/ 24 h 45"/>
                  <a:gd name="T10" fmla="*/ 8 w 45"/>
                  <a:gd name="T11" fmla="*/ 8 h 45"/>
                  <a:gd name="T12" fmla="*/ 24 w 45"/>
                  <a:gd name="T13" fmla="*/ 0 h 45"/>
                  <a:gd name="T14" fmla="*/ 39 w 45"/>
                  <a:gd name="T15" fmla="*/ 7 h 45"/>
                  <a:gd name="T16" fmla="*/ 45 w 45"/>
                  <a:gd name="T17" fmla="*/ 19 h 45"/>
                  <a:gd name="T18" fmla="*/ 42 w 45"/>
                  <a:gd name="T19" fmla="*/ 28 h 45"/>
                  <a:gd name="T20" fmla="*/ 34 w 45"/>
                  <a:gd name="T21" fmla="*/ 23 h 45"/>
                  <a:gd name="T22" fmla="*/ 36 w 45"/>
                  <a:gd name="T23" fmla="*/ 17 h 45"/>
                  <a:gd name="T24" fmla="*/ 33 w 45"/>
                  <a:gd name="T25" fmla="*/ 12 h 45"/>
                  <a:gd name="T26" fmla="*/ 25 w 45"/>
                  <a:gd name="T27" fmla="*/ 9 h 45"/>
                  <a:gd name="T28" fmla="*/ 15 w 45"/>
                  <a:gd name="T29" fmla="*/ 14 h 45"/>
                  <a:gd name="T30" fmla="*/ 8 w 45"/>
                  <a:gd name="T31" fmla="*/ 25 h 45"/>
                  <a:gd name="T32" fmla="*/ 11 w 45"/>
                  <a:gd name="T33" fmla="*/ 33 h 45"/>
                  <a:gd name="T34" fmla="*/ 17 w 45"/>
                  <a:gd name="T35" fmla="*/ 36 h 45"/>
                  <a:gd name="T36" fmla="*/ 25 w 45"/>
                  <a:gd name="T37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5">
                    <a:moveTo>
                      <a:pt x="25" y="33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5" y="44"/>
                      <a:pt x="21" y="45"/>
                      <a:pt x="17" y="44"/>
                    </a:cubicBezTo>
                    <a:cubicBezTo>
                      <a:pt x="13" y="44"/>
                      <a:pt x="9" y="42"/>
                      <a:pt x="6" y="38"/>
                    </a:cubicBezTo>
                    <a:cubicBezTo>
                      <a:pt x="2" y="34"/>
                      <a:pt x="0" y="29"/>
                      <a:pt x="0" y="24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8" y="1"/>
                      <a:pt x="24" y="0"/>
                    </a:cubicBezTo>
                    <a:cubicBezTo>
                      <a:pt x="29" y="0"/>
                      <a:pt x="34" y="2"/>
                      <a:pt x="39" y="7"/>
                    </a:cubicBezTo>
                    <a:cubicBezTo>
                      <a:pt x="42" y="10"/>
                      <a:pt x="44" y="15"/>
                      <a:pt x="45" y="19"/>
                    </a:cubicBezTo>
                    <a:cubicBezTo>
                      <a:pt x="45" y="22"/>
                      <a:pt x="44" y="25"/>
                      <a:pt x="42" y="28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21"/>
                      <a:pt x="36" y="19"/>
                      <a:pt x="36" y="17"/>
                    </a:cubicBezTo>
                    <a:cubicBezTo>
                      <a:pt x="36" y="15"/>
                      <a:pt x="35" y="13"/>
                      <a:pt x="33" y="12"/>
                    </a:cubicBezTo>
                    <a:cubicBezTo>
                      <a:pt x="31" y="9"/>
                      <a:pt x="28" y="8"/>
                      <a:pt x="25" y="9"/>
                    </a:cubicBezTo>
                    <a:cubicBezTo>
                      <a:pt x="22" y="9"/>
                      <a:pt x="18" y="11"/>
                      <a:pt x="15" y="14"/>
                    </a:cubicBezTo>
                    <a:cubicBezTo>
                      <a:pt x="11" y="18"/>
                      <a:pt x="9" y="22"/>
                      <a:pt x="8" y="25"/>
                    </a:cubicBezTo>
                    <a:cubicBezTo>
                      <a:pt x="8" y="28"/>
                      <a:pt x="9" y="31"/>
                      <a:pt x="11" y="33"/>
                    </a:cubicBezTo>
                    <a:cubicBezTo>
                      <a:pt x="13" y="35"/>
                      <a:pt x="15" y="36"/>
                      <a:pt x="17" y="36"/>
                    </a:cubicBezTo>
                    <a:cubicBezTo>
                      <a:pt x="20" y="36"/>
                      <a:pt x="22" y="35"/>
                      <a:pt x="25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ṩḷiḋé">
                <a:extLst>
                  <a:ext uri="{FF2B5EF4-FFF2-40B4-BE49-F238E27FC236}">
                    <a16:creationId xmlns:a16="http://schemas.microsoft.com/office/drawing/2014/main" id="{F6076C71-2137-45E9-B019-4DA0EADA4230}"/>
                  </a:ext>
                </a:extLst>
              </p:cNvPr>
              <p:cNvSpPr/>
              <p:nvPr/>
            </p:nvSpPr>
            <p:spPr bwMode="auto">
              <a:xfrm>
                <a:off x="1916009" y="5887040"/>
                <a:ext cx="65088" cy="71438"/>
              </a:xfrm>
              <a:custGeom>
                <a:avLst/>
                <a:gdLst>
                  <a:gd name="T0" fmla="*/ 0 w 41"/>
                  <a:gd name="T1" fmla="*/ 38 h 45"/>
                  <a:gd name="T2" fmla="*/ 34 w 41"/>
                  <a:gd name="T3" fmla="*/ 0 h 45"/>
                  <a:gd name="T4" fmla="*/ 41 w 41"/>
                  <a:gd name="T5" fmla="*/ 6 h 45"/>
                  <a:gd name="T6" fmla="*/ 8 w 41"/>
                  <a:gd name="T7" fmla="*/ 45 h 45"/>
                  <a:gd name="T8" fmla="*/ 0 w 41"/>
                  <a:gd name="T9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5">
                    <a:moveTo>
                      <a:pt x="0" y="38"/>
                    </a:moveTo>
                    <a:lnTo>
                      <a:pt x="34" y="0"/>
                    </a:lnTo>
                    <a:lnTo>
                      <a:pt x="41" y="6"/>
                    </a:lnTo>
                    <a:lnTo>
                      <a:pt x="8" y="4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îsľïďé">
                <a:extLst>
                  <a:ext uri="{FF2B5EF4-FFF2-40B4-BE49-F238E27FC236}">
                    <a16:creationId xmlns:a16="http://schemas.microsoft.com/office/drawing/2014/main" id="{B877D35E-BECD-40E2-9FB1-C80236768B10}"/>
                  </a:ext>
                </a:extLst>
              </p:cNvPr>
              <p:cNvSpPr/>
              <p:nvPr/>
            </p:nvSpPr>
            <p:spPr bwMode="auto">
              <a:xfrm>
                <a:off x="1941409" y="5904503"/>
                <a:ext cx="96838" cy="101600"/>
              </a:xfrm>
              <a:custGeom>
                <a:avLst/>
                <a:gdLst>
                  <a:gd name="T0" fmla="*/ 0 w 61"/>
                  <a:gd name="T1" fmla="*/ 41 h 64"/>
                  <a:gd name="T2" fmla="*/ 31 w 61"/>
                  <a:gd name="T3" fmla="*/ 0 h 64"/>
                  <a:gd name="T4" fmla="*/ 61 w 61"/>
                  <a:gd name="T5" fmla="*/ 22 h 64"/>
                  <a:gd name="T6" fmla="*/ 56 w 61"/>
                  <a:gd name="T7" fmla="*/ 29 h 64"/>
                  <a:gd name="T8" fmla="*/ 34 w 61"/>
                  <a:gd name="T9" fmla="*/ 13 h 64"/>
                  <a:gd name="T10" fmla="*/ 27 w 61"/>
                  <a:gd name="T11" fmla="*/ 22 h 64"/>
                  <a:gd name="T12" fmla="*/ 47 w 61"/>
                  <a:gd name="T13" fmla="*/ 37 h 64"/>
                  <a:gd name="T14" fmla="*/ 42 w 61"/>
                  <a:gd name="T15" fmla="*/ 44 h 64"/>
                  <a:gd name="T16" fmla="*/ 21 w 61"/>
                  <a:gd name="T17" fmla="*/ 29 h 64"/>
                  <a:gd name="T18" fmla="*/ 13 w 61"/>
                  <a:gd name="T19" fmla="*/ 40 h 64"/>
                  <a:gd name="T20" fmla="*/ 36 w 61"/>
                  <a:gd name="T21" fmla="*/ 57 h 64"/>
                  <a:gd name="T22" fmla="*/ 31 w 61"/>
                  <a:gd name="T23" fmla="*/ 64 h 64"/>
                  <a:gd name="T24" fmla="*/ 0 w 61"/>
                  <a:gd name="T2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" h="64">
                    <a:moveTo>
                      <a:pt x="0" y="41"/>
                    </a:moveTo>
                    <a:lnTo>
                      <a:pt x="31" y="0"/>
                    </a:lnTo>
                    <a:lnTo>
                      <a:pt x="61" y="22"/>
                    </a:lnTo>
                    <a:lnTo>
                      <a:pt x="56" y="29"/>
                    </a:lnTo>
                    <a:lnTo>
                      <a:pt x="34" y="13"/>
                    </a:lnTo>
                    <a:lnTo>
                      <a:pt x="27" y="22"/>
                    </a:lnTo>
                    <a:lnTo>
                      <a:pt x="47" y="37"/>
                    </a:lnTo>
                    <a:lnTo>
                      <a:pt x="42" y="44"/>
                    </a:lnTo>
                    <a:lnTo>
                      <a:pt x="21" y="29"/>
                    </a:lnTo>
                    <a:lnTo>
                      <a:pt x="13" y="40"/>
                    </a:lnTo>
                    <a:lnTo>
                      <a:pt x="36" y="57"/>
                    </a:lnTo>
                    <a:lnTo>
                      <a:pt x="31" y="64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śliḋé">
                <a:extLst>
                  <a:ext uri="{FF2B5EF4-FFF2-40B4-BE49-F238E27FC236}">
                    <a16:creationId xmlns:a16="http://schemas.microsoft.com/office/drawing/2014/main" id="{681B914F-9DD8-46E6-894D-51A32D665152}"/>
                  </a:ext>
                </a:extLst>
              </p:cNvPr>
              <p:cNvSpPr/>
              <p:nvPr/>
            </p:nvSpPr>
            <p:spPr bwMode="auto">
              <a:xfrm>
                <a:off x="2004909" y="5947365"/>
                <a:ext cx="96838" cy="101600"/>
              </a:xfrm>
              <a:custGeom>
                <a:avLst/>
                <a:gdLst>
                  <a:gd name="T0" fmla="*/ 0 w 61"/>
                  <a:gd name="T1" fmla="*/ 43 h 64"/>
                  <a:gd name="T2" fmla="*/ 27 w 61"/>
                  <a:gd name="T3" fmla="*/ 0 h 64"/>
                  <a:gd name="T4" fmla="*/ 35 w 61"/>
                  <a:gd name="T5" fmla="*/ 5 h 64"/>
                  <a:gd name="T6" fmla="*/ 36 w 61"/>
                  <a:gd name="T7" fmla="*/ 45 h 64"/>
                  <a:gd name="T8" fmla="*/ 53 w 61"/>
                  <a:gd name="T9" fmla="*/ 15 h 64"/>
                  <a:gd name="T10" fmla="*/ 61 w 61"/>
                  <a:gd name="T11" fmla="*/ 21 h 64"/>
                  <a:gd name="T12" fmla="*/ 35 w 61"/>
                  <a:gd name="T13" fmla="*/ 64 h 64"/>
                  <a:gd name="T14" fmla="*/ 27 w 61"/>
                  <a:gd name="T15" fmla="*/ 59 h 64"/>
                  <a:gd name="T16" fmla="*/ 25 w 61"/>
                  <a:gd name="T17" fmla="*/ 20 h 64"/>
                  <a:gd name="T18" fmla="*/ 8 w 61"/>
                  <a:gd name="T19" fmla="*/ 49 h 64"/>
                  <a:gd name="T20" fmla="*/ 0 w 61"/>
                  <a:gd name="T21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64">
                    <a:moveTo>
                      <a:pt x="0" y="43"/>
                    </a:moveTo>
                    <a:lnTo>
                      <a:pt x="27" y="0"/>
                    </a:lnTo>
                    <a:lnTo>
                      <a:pt x="35" y="5"/>
                    </a:lnTo>
                    <a:lnTo>
                      <a:pt x="36" y="45"/>
                    </a:lnTo>
                    <a:lnTo>
                      <a:pt x="53" y="15"/>
                    </a:lnTo>
                    <a:lnTo>
                      <a:pt x="61" y="21"/>
                    </a:lnTo>
                    <a:lnTo>
                      <a:pt x="35" y="64"/>
                    </a:lnTo>
                    <a:lnTo>
                      <a:pt x="27" y="59"/>
                    </a:lnTo>
                    <a:lnTo>
                      <a:pt x="25" y="20"/>
                    </a:lnTo>
                    <a:lnTo>
                      <a:pt x="8" y="49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Sļiďê">
                <a:extLst>
                  <a:ext uri="{FF2B5EF4-FFF2-40B4-BE49-F238E27FC236}">
                    <a16:creationId xmlns:a16="http://schemas.microsoft.com/office/drawing/2014/main" id="{067478DA-CB95-45A7-BB76-D3461D92205B}"/>
                  </a:ext>
                </a:extLst>
              </p:cNvPr>
              <p:cNvSpPr/>
              <p:nvPr/>
            </p:nvSpPr>
            <p:spPr bwMode="auto">
              <a:xfrm>
                <a:off x="2087459" y="5993403"/>
                <a:ext cx="79375" cy="87313"/>
              </a:xfrm>
              <a:custGeom>
                <a:avLst/>
                <a:gdLst>
                  <a:gd name="T0" fmla="*/ 28 w 43"/>
                  <a:gd name="T1" fmla="*/ 33 h 47"/>
                  <a:gd name="T2" fmla="*/ 34 w 43"/>
                  <a:gd name="T3" fmla="*/ 39 h 47"/>
                  <a:gd name="T4" fmla="*/ 24 w 43"/>
                  <a:gd name="T5" fmla="*/ 46 h 47"/>
                  <a:gd name="T6" fmla="*/ 12 w 43"/>
                  <a:gd name="T7" fmla="*/ 44 h 47"/>
                  <a:gd name="T8" fmla="*/ 1 w 43"/>
                  <a:gd name="T9" fmla="*/ 33 h 47"/>
                  <a:gd name="T10" fmla="*/ 3 w 43"/>
                  <a:gd name="T11" fmla="*/ 15 h 47"/>
                  <a:gd name="T12" fmla="*/ 15 w 43"/>
                  <a:gd name="T13" fmla="*/ 2 h 47"/>
                  <a:gd name="T14" fmla="*/ 32 w 43"/>
                  <a:gd name="T15" fmla="*/ 3 h 47"/>
                  <a:gd name="T16" fmla="*/ 41 w 43"/>
                  <a:gd name="T17" fmla="*/ 13 h 47"/>
                  <a:gd name="T18" fmla="*/ 42 w 43"/>
                  <a:gd name="T19" fmla="*/ 22 h 47"/>
                  <a:gd name="T20" fmla="*/ 33 w 43"/>
                  <a:gd name="T21" fmla="*/ 20 h 47"/>
                  <a:gd name="T22" fmla="*/ 33 w 43"/>
                  <a:gd name="T23" fmla="*/ 14 h 47"/>
                  <a:gd name="T24" fmla="*/ 28 w 43"/>
                  <a:gd name="T25" fmla="*/ 10 h 47"/>
                  <a:gd name="T26" fmla="*/ 19 w 43"/>
                  <a:gd name="T27" fmla="*/ 10 h 47"/>
                  <a:gd name="T28" fmla="*/ 12 w 43"/>
                  <a:gd name="T29" fmla="*/ 19 h 47"/>
                  <a:gd name="T30" fmla="*/ 9 w 43"/>
                  <a:gd name="T31" fmla="*/ 31 h 47"/>
                  <a:gd name="T32" fmla="*/ 15 w 43"/>
                  <a:gd name="T33" fmla="*/ 37 h 47"/>
                  <a:gd name="T34" fmla="*/ 22 w 43"/>
                  <a:gd name="T35" fmla="*/ 38 h 47"/>
                  <a:gd name="T36" fmla="*/ 28 w 43"/>
                  <a:gd name="T37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7">
                    <a:moveTo>
                      <a:pt x="28" y="33"/>
                    </a:moveTo>
                    <a:cubicBezTo>
                      <a:pt x="34" y="39"/>
                      <a:pt x="34" y="39"/>
                      <a:pt x="34" y="39"/>
                    </a:cubicBezTo>
                    <a:cubicBezTo>
                      <a:pt x="31" y="43"/>
                      <a:pt x="28" y="45"/>
                      <a:pt x="24" y="46"/>
                    </a:cubicBezTo>
                    <a:cubicBezTo>
                      <a:pt x="20" y="47"/>
                      <a:pt x="16" y="46"/>
                      <a:pt x="12" y="44"/>
                    </a:cubicBezTo>
                    <a:cubicBezTo>
                      <a:pt x="7" y="42"/>
                      <a:pt x="3" y="38"/>
                      <a:pt x="1" y="33"/>
                    </a:cubicBezTo>
                    <a:cubicBezTo>
                      <a:pt x="0" y="27"/>
                      <a:pt x="0" y="22"/>
                      <a:pt x="3" y="15"/>
                    </a:cubicBezTo>
                    <a:cubicBezTo>
                      <a:pt x="6" y="9"/>
                      <a:pt x="10" y="4"/>
                      <a:pt x="15" y="2"/>
                    </a:cubicBezTo>
                    <a:cubicBezTo>
                      <a:pt x="21" y="0"/>
                      <a:pt x="26" y="1"/>
                      <a:pt x="32" y="3"/>
                    </a:cubicBezTo>
                    <a:cubicBezTo>
                      <a:pt x="36" y="5"/>
                      <a:pt x="40" y="9"/>
                      <a:pt x="41" y="13"/>
                    </a:cubicBezTo>
                    <a:cubicBezTo>
                      <a:pt x="42" y="16"/>
                      <a:pt x="43" y="19"/>
                      <a:pt x="42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18"/>
                      <a:pt x="34" y="16"/>
                      <a:pt x="33" y="14"/>
                    </a:cubicBezTo>
                    <a:cubicBezTo>
                      <a:pt x="32" y="12"/>
                      <a:pt x="30" y="11"/>
                      <a:pt x="28" y="10"/>
                    </a:cubicBezTo>
                    <a:cubicBezTo>
                      <a:pt x="25" y="8"/>
                      <a:pt x="22" y="8"/>
                      <a:pt x="19" y="10"/>
                    </a:cubicBezTo>
                    <a:cubicBezTo>
                      <a:pt x="16" y="11"/>
                      <a:pt x="14" y="14"/>
                      <a:pt x="12" y="19"/>
                    </a:cubicBezTo>
                    <a:cubicBezTo>
                      <a:pt x="9" y="24"/>
                      <a:pt x="9" y="28"/>
                      <a:pt x="9" y="31"/>
                    </a:cubicBezTo>
                    <a:cubicBezTo>
                      <a:pt x="10" y="34"/>
                      <a:pt x="12" y="36"/>
                      <a:pt x="15" y="37"/>
                    </a:cubicBezTo>
                    <a:cubicBezTo>
                      <a:pt x="17" y="38"/>
                      <a:pt x="19" y="38"/>
                      <a:pt x="22" y="38"/>
                    </a:cubicBezTo>
                    <a:cubicBezTo>
                      <a:pt x="24" y="37"/>
                      <a:pt x="26" y="35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Sliḋé">
                <a:extLst>
                  <a:ext uri="{FF2B5EF4-FFF2-40B4-BE49-F238E27FC236}">
                    <a16:creationId xmlns:a16="http://schemas.microsoft.com/office/drawing/2014/main" id="{138E83A8-6929-4CE7-AEC7-8FFCD6CB2DD0}"/>
                  </a:ext>
                </a:extLst>
              </p:cNvPr>
              <p:cNvSpPr/>
              <p:nvPr/>
            </p:nvSpPr>
            <p:spPr bwMode="auto">
              <a:xfrm>
                <a:off x="2157309" y="6017215"/>
                <a:ext cx="82550" cy="96838"/>
              </a:xfrm>
              <a:custGeom>
                <a:avLst/>
                <a:gdLst>
                  <a:gd name="T0" fmla="*/ 0 w 52"/>
                  <a:gd name="T1" fmla="*/ 49 h 61"/>
                  <a:gd name="T2" fmla="*/ 16 w 52"/>
                  <a:gd name="T3" fmla="*/ 0 h 61"/>
                  <a:gd name="T4" fmla="*/ 52 w 52"/>
                  <a:gd name="T5" fmla="*/ 13 h 61"/>
                  <a:gd name="T6" fmla="*/ 50 w 52"/>
                  <a:gd name="T7" fmla="*/ 21 h 61"/>
                  <a:gd name="T8" fmla="*/ 23 w 52"/>
                  <a:gd name="T9" fmla="*/ 12 h 61"/>
                  <a:gd name="T10" fmla="*/ 20 w 52"/>
                  <a:gd name="T11" fmla="*/ 22 h 61"/>
                  <a:gd name="T12" fmla="*/ 44 w 52"/>
                  <a:gd name="T13" fmla="*/ 30 h 61"/>
                  <a:gd name="T14" fmla="*/ 41 w 52"/>
                  <a:gd name="T15" fmla="*/ 38 h 61"/>
                  <a:gd name="T16" fmla="*/ 18 w 52"/>
                  <a:gd name="T17" fmla="*/ 30 h 61"/>
                  <a:gd name="T18" fmla="*/ 13 w 52"/>
                  <a:gd name="T19" fmla="*/ 43 h 61"/>
                  <a:gd name="T20" fmla="*/ 40 w 52"/>
                  <a:gd name="T21" fmla="*/ 52 h 61"/>
                  <a:gd name="T22" fmla="*/ 36 w 52"/>
                  <a:gd name="T23" fmla="*/ 61 h 61"/>
                  <a:gd name="T24" fmla="*/ 0 w 52"/>
                  <a:gd name="T25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61">
                    <a:moveTo>
                      <a:pt x="0" y="49"/>
                    </a:moveTo>
                    <a:lnTo>
                      <a:pt x="16" y="0"/>
                    </a:lnTo>
                    <a:lnTo>
                      <a:pt x="52" y="13"/>
                    </a:lnTo>
                    <a:lnTo>
                      <a:pt x="50" y="21"/>
                    </a:lnTo>
                    <a:lnTo>
                      <a:pt x="23" y="12"/>
                    </a:lnTo>
                    <a:lnTo>
                      <a:pt x="20" y="22"/>
                    </a:lnTo>
                    <a:lnTo>
                      <a:pt x="44" y="30"/>
                    </a:lnTo>
                    <a:lnTo>
                      <a:pt x="41" y="38"/>
                    </a:lnTo>
                    <a:lnTo>
                      <a:pt x="18" y="30"/>
                    </a:lnTo>
                    <a:lnTo>
                      <a:pt x="13" y="43"/>
                    </a:lnTo>
                    <a:lnTo>
                      <a:pt x="40" y="52"/>
                    </a:lnTo>
                    <a:lnTo>
                      <a:pt x="36" y="61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1îḑè">
                <a:extLst>
                  <a:ext uri="{FF2B5EF4-FFF2-40B4-BE49-F238E27FC236}">
                    <a16:creationId xmlns:a16="http://schemas.microsoft.com/office/drawing/2014/main" id="{3C3C9F4D-9A0A-4A8E-88DF-C963985397F4}"/>
                  </a:ext>
                </a:extLst>
              </p:cNvPr>
              <p:cNvSpPr/>
              <p:nvPr/>
            </p:nvSpPr>
            <p:spPr bwMode="auto">
              <a:xfrm>
                <a:off x="2663722" y="6026740"/>
                <a:ext cx="77788" cy="92075"/>
              </a:xfrm>
              <a:custGeom>
                <a:avLst/>
                <a:gdLst>
                  <a:gd name="T0" fmla="*/ 49 w 49"/>
                  <a:gd name="T1" fmla="*/ 42 h 58"/>
                  <a:gd name="T2" fmla="*/ 39 w 49"/>
                  <a:gd name="T3" fmla="*/ 45 h 58"/>
                  <a:gd name="T4" fmla="*/ 31 w 49"/>
                  <a:gd name="T5" fmla="*/ 36 h 58"/>
                  <a:gd name="T6" fmla="*/ 11 w 49"/>
                  <a:gd name="T7" fmla="*/ 43 h 58"/>
                  <a:gd name="T8" fmla="*/ 11 w 49"/>
                  <a:gd name="T9" fmla="*/ 55 h 58"/>
                  <a:gd name="T10" fmla="*/ 0 w 49"/>
                  <a:gd name="T11" fmla="*/ 58 h 58"/>
                  <a:gd name="T12" fmla="*/ 3 w 49"/>
                  <a:gd name="T13" fmla="*/ 3 h 58"/>
                  <a:gd name="T14" fmla="*/ 13 w 49"/>
                  <a:gd name="T15" fmla="*/ 0 h 58"/>
                  <a:gd name="T16" fmla="*/ 49 w 49"/>
                  <a:gd name="T17" fmla="*/ 42 h 58"/>
                  <a:gd name="T18" fmla="*/ 25 w 49"/>
                  <a:gd name="T19" fmla="*/ 29 h 58"/>
                  <a:gd name="T20" fmla="*/ 12 w 49"/>
                  <a:gd name="T21" fmla="*/ 14 h 58"/>
                  <a:gd name="T22" fmla="*/ 11 w 49"/>
                  <a:gd name="T23" fmla="*/ 34 h 58"/>
                  <a:gd name="T24" fmla="*/ 25 w 49"/>
                  <a:gd name="T25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58">
                    <a:moveTo>
                      <a:pt x="49" y="42"/>
                    </a:moveTo>
                    <a:lnTo>
                      <a:pt x="39" y="45"/>
                    </a:lnTo>
                    <a:lnTo>
                      <a:pt x="31" y="36"/>
                    </a:lnTo>
                    <a:lnTo>
                      <a:pt x="11" y="43"/>
                    </a:lnTo>
                    <a:lnTo>
                      <a:pt x="11" y="55"/>
                    </a:lnTo>
                    <a:lnTo>
                      <a:pt x="0" y="58"/>
                    </a:lnTo>
                    <a:lnTo>
                      <a:pt x="3" y="3"/>
                    </a:lnTo>
                    <a:lnTo>
                      <a:pt x="13" y="0"/>
                    </a:lnTo>
                    <a:lnTo>
                      <a:pt x="49" y="42"/>
                    </a:lnTo>
                    <a:close/>
                    <a:moveTo>
                      <a:pt x="25" y="29"/>
                    </a:moveTo>
                    <a:lnTo>
                      <a:pt x="12" y="14"/>
                    </a:lnTo>
                    <a:lnTo>
                      <a:pt x="11" y="34"/>
                    </a:lnTo>
                    <a:lnTo>
                      <a:pt x="2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ṩḻiḋê">
                <a:extLst>
                  <a:ext uri="{FF2B5EF4-FFF2-40B4-BE49-F238E27FC236}">
                    <a16:creationId xmlns:a16="http://schemas.microsoft.com/office/drawing/2014/main" id="{54B57782-0F3F-47BF-93AC-CF0A326238D6}"/>
                  </a:ext>
                </a:extLst>
              </p:cNvPr>
              <p:cNvSpPr/>
              <p:nvPr/>
            </p:nvSpPr>
            <p:spPr bwMode="auto">
              <a:xfrm>
                <a:off x="2714522" y="5990228"/>
                <a:ext cx="92075" cy="101600"/>
              </a:xfrm>
              <a:custGeom>
                <a:avLst/>
                <a:gdLst>
                  <a:gd name="T0" fmla="*/ 21 w 58"/>
                  <a:gd name="T1" fmla="*/ 64 h 64"/>
                  <a:gd name="T2" fmla="*/ 0 w 58"/>
                  <a:gd name="T3" fmla="*/ 17 h 64"/>
                  <a:gd name="T4" fmla="*/ 9 w 58"/>
                  <a:gd name="T5" fmla="*/ 12 h 64"/>
                  <a:gd name="T6" fmla="*/ 43 w 58"/>
                  <a:gd name="T7" fmla="*/ 36 h 64"/>
                  <a:gd name="T8" fmla="*/ 29 w 58"/>
                  <a:gd name="T9" fmla="*/ 4 h 64"/>
                  <a:gd name="T10" fmla="*/ 37 w 58"/>
                  <a:gd name="T11" fmla="*/ 0 h 64"/>
                  <a:gd name="T12" fmla="*/ 58 w 58"/>
                  <a:gd name="T13" fmla="*/ 46 h 64"/>
                  <a:gd name="T14" fmla="*/ 49 w 58"/>
                  <a:gd name="T15" fmla="*/ 51 h 64"/>
                  <a:gd name="T16" fmla="*/ 16 w 58"/>
                  <a:gd name="T17" fmla="*/ 29 h 64"/>
                  <a:gd name="T18" fmla="*/ 30 w 58"/>
                  <a:gd name="T19" fmla="*/ 59 h 64"/>
                  <a:gd name="T20" fmla="*/ 21 w 58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64">
                    <a:moveTo>
                      <a:pt x="21" y="64"/>
                    </a:moveTo>
                    <a:lnTo>
                      <a:pt x="0" y="17"/>
                    </a:lnTo>
                    <a:lnTo>
                      <a:pt x="9" y="12"/>
                    </a:lnTo>
                    <a:lnTo>
                      <a:pt x="43" y="36"/>
                    </a:lnTo>
                    <a:lnTo>
                      <a:pt x="29" y="4"/>
                    </a:lnTo>
                    <a:lnTo>
                      <a:pt x="37" y="0"/>
                    </a:lnTo>
                    <a:lnTo>
                      <a:pt x="58" y="46"/>
                    </a:lnTo>
                    <a:lnTo>
                      <a:pt x="49" y="51"/>
                    </a:lnTo>
                    <a:lnTo>
                      <a:pt x="16" y="29"/>
                    </a:lnTo>
                    <a:lnTo>
                      <a:pt x="30" y="59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ṧľíḍe">
                <a:extLst>
                  <a:ext uri="{FF2B5EF4-FFF2-40B4-BE49-F238E27FC236}">
                    <a16:creationId xmlns:a16="http://schemas.microsoft.com/office/drawing/2014/main" id="{003B8F8C-14AB-41E5-985D-33066F2401DA}"/>
                  </a:ext>
                </a:extLst>
              </p:cNvPr>
              <p:cNvSpPr/>
              <p:nvPr/>
            </p:nvSpPr>
            <p:spPr bwMode="auto">
              <a:xfrm>
                <a:off x="2781197" y="5963240"/>
                <a:ext cx="85725" cy="95250"/>
              </a:xfrm>
              <a:custGeom>
                <a:avLst/>
                <a:gdLst>
                  <a:gd name="T0" fmla="*/ 0 w 47"/>
                  <a:gd name="T1" fmla="*/ 13 h 51"/>
                  <a:gd name="T2" fmla="*/ 14 w 47"/>
                  <a:gd name="T3" fmla="*/ 4 h 51"/>
                  <a:gd name="T4" fmla="*/ 22 w 47"/>
                  <a:gd name="T5" fmla="*/ 1 h 51"/>
                  <a:gd name="T6" fmla="*/ 29 w 47"/>
                  <a:gd name="T7" fmla="*/ 1 h 51"/>
                  <a:gd name="T8" fmla="*/ 37 w 47"/>
                  <a:gd name="T9" fmla="*/ 5 h 51"/>
                  <a:gd name="T10" fmla="*/ 43 w 47"/>
                  <a:gd name="T11" fmla="*/ 14 h 51"/>
                  <a:gd name="T12" fmla="*/ 47 w 47"/>
                  <a:gd name="T13" fmla="*/ 22 h 51"/>
                  <a:gd name="T14" fmla="*/ 46 w 47"/>
                  <a:gd name="T15" fmla="*/ 31 h 51"/>
                  <a:gd name="T16" fmla="*/ 43 w 47"/>
                  <a:gd name="T17" fmla="*/ 38 h 51"/>
                  <a:gd name="T18" fmla="*/ 36 w 47"/>
                  <a:gd name="T19" fmla="*/ 42 h 51"/>
                  <a:gd name="T20" fmla="*/ 22 w 47"/>
                  <a:gd name="T21" fmla="*/ 51 h 51"/>
                  <a:gd name="T22" fmla="*/ 0 w 47"/>
                  <a:gd name="T23" fmla="*/ 13 h 51"/>
                  <a:gd name="T24" fmla="*/ 11 w 47"/>
                  <a:gd name="T25" fmla="*/ 15 h 51"/>
                  <a:gd name="T26" fmla="*/ 26 w 47"/>
                  <a:gd name="T27" fmla="*/ 40 h 51"/>
                  <a:gd name="T28" fmla="*/ 32 w 47"/>
                  <a:gd name="T29" fmla="*/ 37 h 51"/>
                  <a:gd name="T30" fmla="*/ 36 w 47"/>
                  <a:gd name="T31" fmla="*/ 33 h 51"/>
                  <a:gd name="T32" fmla="*/ 38 w 47"/>
                  <a:gd name="T33" fmla="*/ 30 h 51"/>
                  <a:gd name="T34" fmla="*/ 38 w 47"/>
                  <a:gd name="T35" fmla="*/ 25 h 51"/>
                  <a:gd name="T36" fmla="*/ 35 w 47"/>
                  <a:gd name="T37" fmla="*/ 18 h 51"/>
                  <a:gd name="T38" fmla="*/ 30 w 47"/>
                  <a:gd name="T39" fmla="*/ 11 h 51"/>
                  <a:gd name="T40" fmla="*/ 26 w 47"/>
                  <a:gd name="T41" fmla="*/ 9 h 51"/>
                  <a:gd name="T42" fmla="*/ 21 w 47"/>
                  <a:gd name="T43" fmla="*/ 9 h 51"/>
                  <a:gd name="T44" fmla="*/ 15 w 47"/>
                  <a:gd name="T45" fmla="*/ 13 h 51"/>
                  <a:gd name="T46" fmla="*/ 11 w 47"/>
                  <a:gd name="T47" fmla="*/ 1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51">
                    <a:moveTo>
                      <a:pt x="0" y="13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0" y="1"/>
                      <a:pt x="22" y="1"/>
                    </a:cubicBezTo>
                    <a:cubicBezTo>
                      <a:pt x="24" y="0"/>
                      <a:pt x="27" y="0"/>
                      <a:pt x="29" y="1"/>
                    </a:cubicBezTo>
                    <a:cubicBezTo>
                      <a:pt x="32" y="2"/>
                      <a:pt x="34" y="3"/>
                      <a:pt x="37" y="5"/>
                    </a:cubicBezTo>
                    <a:cubicBezTo>
                      <a:pt x="39" y="7"/>
                      <a:pt x="41" y="10"/>
                      <a:pt x="43" y="14"/>
                    </a:cubicBezTo>
                    <a:cubicBezTo>
                      <a:pt x="45" y="17"/>
                      <a:pt x="46" y="20"/>
                      <a:pt x="47" y="22"/>
                    </a:cubicBezTo>
                    <a:cubicBezTo>
                      <a:pt x="47" y="26"/>
                      <a:pt x="47" y="29"/>
                      <a:pt x="46" y="31"/>
                    </a:cubicBezTo>
                    <a:cubicBezTo>
                      <a:pt x="46" y="34"/>
                      <a:pt x="45" y="36"/>
                      <a:pt x="43" y="38"/>
                    </a:cubicBezTo>
                    <a:cubicBezTo>
                      <a:pt x="41" y="39"/>
                      <a:pt x="39" y="41"/>
                      <a:pt x="36" y="42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0" y="13"/>
                    </a:lnTo>
                    <a:close/>
                    <a:moveTo>
                      <a:pt x="11" y="15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4" y="35"/>
                      <a:pt x="35" y="34"/>
                      <a:pt x="36" y="33"/>
                    </a:cubicBezTo>
                    <a:cubicBezTo>
                      <a:pt x="37" y="32"/>
                      <a:pt x="38" y="31"/>
                      <a:pt x="38" y="30"/>
                    </a:cubicBezTo>
                    <a:cubicBezTo>
                      <a:pt x="39" y="29"/>
                      <a:pt x="39" y="27"/>
                      <a:pt x="38" y="25"/>
                    </a:cubicBezTo>
                    <a:cubicBezTo>
                      <a:pt x="38" y="23"/>
                      <a:pt x="37" y="21"/>
                      <a:pt x="35" y="18"/>
                    </a:cubicBezTo>
                    <a:cubicBezTo>
                      <a:pt x="33" y="15"/>
                      <a:pt x="32" y="13"/>
                      <a:pt x="30" y="11"/>
                    </a:cubicBezTo>
                    <a:cubicBezTo>
                      <a:pt x="29" y="10"/>
                      <a:pt x="27" y="9"/>
                      <a:pt x="26" y="9"/>
                    </a:cubicBezTo>
                    <a:cubicBezTo>
                      <a:pt x="25" y="9"/>
                      <a:pt x="23" y="9"/>
                      <a:pt x="21" y="9"/>
                    </a:cubicBezTo>
                    <a:cubicBezTo>
                      <a:pt x="20" y="10"/>
                      <a:pt x="18" y="11"/>
                      <a:pt x="15" y="13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ïṩḻiḍe">
                <a:extLst>
                  <a:ext uri="{FF2B5EF4-FFF2-40B4-BE49-F238E27FC236}">
                    <a16:creationId xmlns:a16="http://schemas.microsoft.com/office/drawing/2014/main" id="{3FA758C8-32D0-4963-ADA9-B85525C51C12}"/>
                  </a:ext>
                </a:extLst>
              </p:cNvPr>
              <p:cNvSpPr/>
              <p:nvPr/>
            </p:nvSpPr>
            <p:spPr bwMode="auto">
              <a:xfrm>
                <a:off x="2876447" y="5888628"/>
                <a:ext cx="80963" cy="88900"/>
              </a:xfrm>
              <a:custGeom>
                <a:avLst/>
                <a:gdLst>
                  <a:gd name="T0" fmla="*/ 43 w 51"/>
                  <a:gd name="T1" fmla="*/ 56 h 56"/>
                  <a:gd name="T2" fmla="*/ 16 w 51"/>
                  <a:gd name="T3" fmla="*/ 22 h 56"/>
                  <a:gd name="T4" fmla="*/ 5 w 51"/>
                  <a:gd name="T5" fmla="*/ 31 h 56"/>
                  <a:gd name="T6" fmla="*/ 0 w 51"/>
                  <a:gd name="T7" fmla="*/ 25 h 56"/>
                  <a:gd name="T8" fmla="*/ 31 w 51"/>
                  <a:gd name="T9" fmla="*/ 0 h 56"/>
                  <a:gd name="T10" fmla="*/ 37 w 51"/>
                  <a:gd name="T11" fmla="*/ 7 h 56"/>
                  <a:gd name="T12" fmla="*/ 24 w 51"/>
                  <a:gd name="T13" fmla="*/ 16 h 56"/>
                  <a:gd name="T14" fmla="*/ 51 w 51"/>
                  <a:gd name="T15" fmla="*/ 49 h 56"/>
                  <a:gd name="T16" fmla="*/ 43 w 51"/>
                  <a:gd name="T17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56">
                    <a:moveTo>
                      <a:pt x="43" y="56"/>
                    </a:moveTo>
                    <a:lnTo>
                      <a:pt x="16" y="22"/>
                    </a:lnTo>
                    <a:lnTo>
                      <a:pt x="5" y="31"/>
                    </a:lnTo>
                    <a:lnTo>
                      <a:pt x="0" y="25"/>
                    </a:lnTo>
                    <a:lnTo>
                      <a:pt x="31" y="0"/>
                    </a:lnTo>
                    <a:lnTo>
                      <a:pt x="37" y="7"/>
                    </a:lnTo>
                    <a:lnTo>
                      <a:pt x="24" y="16"/>
                    </a:lnTo>
                    <a:lnTo>
                      <a:pt x="51" y="49"/>
                    </a:lnTo>
                    <a:lnTo>
                      <a:pt x="43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śļïḓè">
                <a:extLst>
                  <a:ext uri="{FF2B5EF4-FFF2-40B4-BE49-F238E27FC236}">
                    <a16:creationId xmlns:a16="http://schemas.microsoft.com/office/drawing/2014/main" id="{24F3A402-9C87-4B52-B42D-05C9CA8E7B0D}"/>
                  </a:ext>
                </a:extLst>
              </p:cNvPr>
              <p:cNvSpPr/>
              <p:nvPr/>
            </p:nvSpPr>
            <p:spPr bwMode="auto">
              <a:xfrm>
                <a:off x="2925659" y="5845765"/>
                <a:ext cx="101600" cy="100013"/>
              </a:xfrm>
              <a:custGeom>
                <a:avLst/>
                <a:gdLst>
                  <a:gd name="T0" fmla="*/ 36 w 64"/>
                  <a:gd name="T1" fmla="*/ 63 h 63"/>
                  <a:gd name="T2" fmla="*/ 0 w 64"/>
                  <a:gd name="T3" fmla="*/ 26 h 63"/>
                  <a:gd name="T4" fmla="*/ 28 w 64"/>
                  <a:gd name="T5" fmla="*/ 0 h 63"/>
                  <a:gd name="T6" fmla="*/ 34 w 64"/>
                  <a:gd name="T7" fmla="*/ 6 h 63"/>
                  <a:gd name="T8" fmla="*/ 14 w 64"/>
                  <a:gd name="T9" fmla="*/ 26 h 63"/>
                  <a:gd name="T10" fmla="*/ 22 w 64"/>
                  <a:gd name="T11" fmla="*/ 34 h 63"/>
                  <a:gd name="T12" fmla="*/ 41 w 64"/>
                  <a:gd name="T13" fmla="*/ 16 h 63"/>
                  <a:gd name="T14" fmla="*/ 47 w 64"/>
                  <a:gd name="T15" fmla="*/ 22 h 63"/>
                  <a:gd name="T16" fmla="*/ 28 w 64"/>
                  <a:gd name="T17" fmla="*/ 39 h 63"/>
                  <a:gd name="T18" fmla="*/ 38 w 64"/>
                  <a:gd name="T19" fmla="*/ 50 h 63"/>
                  <a:gd name="T20" fmla="*/ 58 w 64"/>
                  <a:gd name="T21" fmla="*/ 30 h 63"/>
                  <a:gd name="T22" fmla="*/ 64 w 64"/>
                  <a:gd name="T23" fmla="*/ 36 h 63"/>
                  <a:gd name="T24" fmla="*/ 36 w 64"/>
                  <a:gd name="T2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3">
                    <a:moveTo>
                      <a:pt x="36" y="63"/>
                    </a:moveTo>
                    <a:lnTo>
                      <a:pt x="0" y="26"/>
                    </a:lnTo>
                    <a:lnTo>
                      <a:pt x="28" y="0"/>
                    </a:lnTo>
                    <a:lnTo>
                      <a:pt x="34" y="6"/>
                    </a:lnTo>
                    <a:lnTo>
                      <a:pt x="14" y="26"/>
                    </a:lnTo>
                    <a:lnTo>
                      <a:pt x="22" y="34"/>
                    </a:lnTo>
                    <a:lnTo>
                      <a:pt x="41" y="16"/>
                    </a:lnTo>
                    <a:lnTo>
                      <a:pt x="47" y="22"/>
                    </a:lnTo>
                    <a:lnTo>
                      <a:pt x="28" y="39"/>
                    </a:lnTo>
                    <a:lnTo>
                      <a:pt x="38" y="50"/>
                    </a:lnTo>
                    <a:lnTo>
                      <a:pt x="58" y="30"/>
                    </a:lnTo>
                    <a:lnTo>
                      <a:pt x="64" y="36"/>
                    </a:lnTo>
                    <a:lnTo>
                      <a:pt x="36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ḻîde">
                <a:extLst>
                  <a:ext uri="{FF2B5EF4-FFF2-40B4-BE49-F238E27FC236}">
                    <a16:creationId xmlns:a16="http://schemas.microsoft.com/office/drawing/2014/main" id="{9FCE6BB6-253D-42C8-920A-072F0B719AB6}"/>
                  </a:ext>
                </a:extLst>
              </p:cNvPr>
              <p:cNvSpPr/>
              <p:nvPr/>
            </p:nvSpPr>
            <p:spPr bwMode="auto">
              <a:xfrm>
                <a:off x="2985984" y="5801315"/>
                <a:ext cx="82550" cy="80963"/>
              </a:xfrm>
              <a:custGeom>
                <a:avLst/>
                <a:gdLst>
                  <a:gd name="T0" fmla="*/ 34 w 45"/>
                  <a:gd name="T1" fmla="*/ 19 h 44"/>
                  <a:gd name="T2" fmla="*/ 41 w 45"/>
                  <a:gd name="T3" fmla="*/ 14 h 44"/>
                  <a:gd name="T4" fmla="*/ 45 w 45"/>
                  <a:gd name="T5" fmla="*/ 26 h 44"/>
                  <a:gd name="T6" fmla="*/ 40 w 45"/>
                  <a:gd name="T7" fmla="*/ 37 h 44"/>
                  <a:gd name="T8" fmla="*/ 26 w 45"/>
                  <a:gd name="T9" fmla="*/ 44 h 44"/>
                  <a:gd name="T10" fmla="*/ 10 w 45"/>
                  <a:gd name="T11" fmla="*/ 38 h 44"/>
                  <a:gd name="T12" fmla="*/ 1 w 45"/>
                  <a:gd name="T13" fmla="*/ 22 h 44"/>
                  <a:gd name="T14" fmla="*/ 6 w 45"/>
                  <a:gd name="T15" fmla="*/ 7 h 44"/>
                  <a:gd name="T16" fmla="*/ 18 w 45"/>
                  <a:gd name="T17" fmla="*/ 0 h 44"/>
                  <a:gd name="T18" fmla="*/ 27 w 45"/>
                  <a:gd name="T19" fmla="*/ 2 h 44"/>
                  <a:gd name="T20" fmla="*/ 23 w 45"/>
                  <a:gd name="T21" fmla="*/ 10 h 44"/>
                  <a:gd name="T22" fmla="*/ 17 w 45"/>
                  <a:gd name="T23" fmla="*/ 9 h 44"/>
                  <a:gd name="T24" fmla="*/ 11 w 45"/>
                  <a:gd name="T25" fmla="*/ 12 h 44"/>
                  <a:gd name="T26" fmla="*/ 9 w 45"/>
                  <a:gd name="T27" fmla="*/ 21 h 44"/>
                  <a:gd name="T28" fmla="*/ 15 w 45"/>
                  <a:gd name="T29" fmla="*/ 30 h 44"/>
                  <a:gd name="T30" fmla="*/ 26 w 45"/>
                  <a:gd name="T31" fmla="*/ 36 h 44"/>
                  <a:gd name="T32" fmla="*/ 34 w 45"/>
                  <a:gd name="T33" fmla="*/ 32 h 44"/>
                  <a:gd name="T34" fmla="*/ 36 w 45"/>
                  <a:gd name="T35" fmla="*/ 26 h 44"/>
                  <a:gd name="T36" fmla="*/ 34 w 45"/>
                  <a:gd name="T37" fmla="*/ 1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44">
                    <a:moveTo>
                      <a:pt x="34" y="19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8"/>
                      <a:pt x="45" y="22"/>
                      <a:pt x="45" y="26"/>
                    </a:cubicBezTo>
                    <a:cubicBezTo>
                      <a:pt x="45" y="30"/>
                      <a:pt x="43" y="34"/>
                      <a:pt x="40" y="37"/>
                    </a:cubicBezTo>
                    <a:cubicBezTo>
                      <a:pt x="36" y="42"/>
                      <a:pt x="31" y="44"/>
                      <a:pt x="26" y="44"/>
                    </a:cubicBezTo>
                    <a:cubicBezTo>
                      <a:pt x="21" y="44"/>
                      <a:pt x="15" y="42"/>
                      <a:pt x="10" y="38"/>
                    </a:cubicBezTo>
                    <a:cubicBezTo>
                      <a:pt x="4" y="33"/>
                      <a:pt x="1" y="28"/>
                      <a:pt x="1" y="22"/>
                    </a:cubicBezTo>
                    <a:cubicBezTo>
                      <a:pt x="0" y="17"/>
                      <a:pt x="2" y="12"/>
                      <a:pt x="6" y="7"/>
                    </a:cubicBezTo>
                    <a:cubicBezTo>
                      <a:pt x="10" y="3"/>
                      <a:pt x="14" y="1"/>
                      <a:pt x="18" y="0"/>
                    </a:cubicBezTo>
                    <a:cubicBezTo>
                      <a:pt x="21" y="0"/>
                      <a:pt x="24" y="1"/>
                      <a:pt x="27" y="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9"/>
                      <a:pt x="19" y="9"/>
                      <a:pt x="17" y="9"/>
                    </a:cubicBezTo>
                    <a:cubicBezTo>
                      <a:pt x="15" y="9"/>
                      <a:pt x="13" y="11"/>
                      <a:pt x="11" y="12"/>
                    </a:cubicBezTo>
                    <a:cubicBezTo>
                      <a:pt x="9" y="15"/>
                      <a:pt x="8" y="18"/>
                      <a:pt x="9" y="21"/>
                    </a:cubicBezTo>
                    <a:cubicBezTo>
                      <a:pt x="9" y="24"/>
                      <a:pt x="12" y="27"/>
                      <a:pt x="15" y="30"/>
                    </a:cubicBezTo>
                    <a:cubicBezTo>
                      <a:pt x="20" y="34"/>
                      <a:pt x="23" y="36"/>
                      <a:pt x="26" y="36"/>
                    </a:cubicBezTo>
                    <a:cubicBezTo>
                      <a:pt x="29" y="36"/>
                      <a:pt x="32" y="35"/>
                      <a:pt x="34" y="32"/>
                    </a:cubicBezTo>
                    <a:cubicBezTo>
                      <a:pt x="36" y="31"/>
                      <a:pt x="36" y="29"/>
                      <a:pt x="36" y="26"/>
                    </a:cubicBezTo>
                    <a:cubicBezTo>
                      <a:pt x="36" y="24"/>
                      <a:pt x="35" y="22"/>
                      <a:pt x="3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îŝḷïḓê">
                <a:extLst>
                  <a:ext uri="{FF2B5EF4-FFF2-40B4-BE49-F238E27FC236}">
                    <a16:creationId xmlns:a16="http://schemas.microsoft.com/office/drawing/2014/main" id="{6D258780-23B2-424B-8671-DAA47957DF63}"/>
                  </a:ext>
                </a:extLst>
              </p:cNvPr>
              <p:cNvSpPr/>
              <p:nvPr/>
            </p:nvSpPr>
            <p:spPr bwMode="auto">
              <a:xfrm>
                <a:off x="3022497" y="5733053"/>
                <a:ext cx="103188" cy="101600"/>
              </a:xfrm>
              <a:custGeom>
                <a:avLst/>
                <a:gdLst>
                  <a:gd name="T0" fmla="*/ 42 w 65"/>
                  <a:gd name="T1" fmla="*/ 64 h 64"/>
                  <a:gd name="T2" fmla="*/ 0 w 65"/>
                  <a:gd name="T3" fmla="*/ 34 h 64"/>
                  <a:gd name="T4" fmla="*/ 6 w 65"/>
                  <a:gd name="T5" fmla="*/ 26 h 64"/>
                  <a:gd name="T6" fmla="*/ 22 w 65"/>
                  <a:gd name="T7" fmla="*/ 37 h 64"/>
                  <a:gd name="T8" fmla="*/ 33 w 65"/>
                  <a:gd name="T9" fmla="*/ 21 h 64"/>
                  <a:gd name="T10" fmla="*/ 17 w 65"/>
                  <a:gd name="T11" fmla="*/ 9 h 64"/>
                  <a:gd name="T12" fmla="*/ 23 w 65"/>
                  <a:gd name="T13" fmla="*/ 0 h 64"/>
                  <a:gd name="T14" fmla="*/ 65 w 65"/>
                  <a:gd name="T15" fmla="*/ 30 h 64"/>
                  <a:gd name="T16" fmla="*/ 59 w 65"/>
                  <a:gd name="T17" fmla="*/ 38 h 64"/>
                  <a:gd name="T18" fmla="*/ 40 w 65"/>
                  <a:gd name="T19" fmla="*/ 26 h 64"/>
                  <a:gd name="T20" fmla="*/ 29 w 65"/>
                  <a:gd name="T21" fmla="*/ 42 h 64"/>
                  <a:gd name="T22" fmla="*/ 47 w 65"/>
                  <a:gd name="T23" fmla="*/ 55 h 64"/>
                  <a:gd name="T24" fmla="*/ 42 w 65"/>
                  <a:gd name="T2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5" h="64">
                    <a:moveTo>
                      <a:pt x="42" y="64"/>
                    </a:moveTo>
                    <a:lnTo>
                      <a:pt x="0" y="34"/>
                    </a:lnTo>
                    <a:lnTo>
                      <a:pt x="6" y="26"/>
                    </a:lnTo>
                    <a:lnTo>
                      <a:pt x="22" y="37"/>
                    </a:lnTo>
                    <a:lnTo>
                      <a:pt x="33" y="21"/>
                    </a:lnTo>
                    <a:lnTo>
                      <a:pt x="17" y="9"/>
                    </a:lnTo>
                    <a:lnTo>
                      <a:pt x="23" y="0"/>
                    </a:lnTo>
                    <a:lnTo>
                      <a:pt x="65" y="30"/>
                    </a:lnTo>
                    <a:lnTo>
                      <a:pt x="59" y="38"/>
                    </a:lnTo>
                    <a:lnTo>
                      <a:pt x="40" y="26"/>
                    </a:lnTo>
                    <a:lnTo>
                      <a:pt x="29" y="42"/>
                    </a:lnTo>
                    <a:lnTo>
                      <a:pt x="47" y="55"/>
                    </a:lnTo>
                    <a:lnTo>
                      <a:pt x="42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şḷîḑe">
                <a:extLst>
                  <a:ext uri="{FF2B5EF4-FFF2-40B4-BE49-F238E27FC236}">
                    <a16:creationId xmlns:a16="http://schemas.microsoft.com/office/drawing/2014/main" id="{8D51AD21-44C3-4ADF-A9A4-F579A0FBF229}"/>
                  </a:ext>
                </a:extLst>
              </p:cNvPr>
              <p:cNvSpPr/>
              <p:nvPr/>
            </p:nvSpPr>
            <p:spPr bwMode="auto">
              <a:xfrm>
                <a:off x="3062184" y="5672728"/>
                <a:ext cx="103188" cy="95250"/>
              </a:xfrm>
              <a:custGeom>
                <a:avLst/>
                <a:gdLst>
                  <a:gd name="T0" fmla="*/ 44 w 65"/>
                  <a:gd name="T1" fmla="*/ 60 h 60"/>
                  <a:gd name="T2" fmla="*/ 0 w 65"/>
                  <a:gd name="T3" fmla="*/ 34 h 60"/>
                  <a:gd name="T4" fmla="*/ 5 w 65"/>
                  <a:gd name="T5" fmla="*/ 26 h 60"/>
                  <a:gd name="T6" fmla="*/ 46 w 65"/>
                  <a:gd name="T7" fmla="*/ 24 h 60"/>
                  <a:gd name="T8" fmla="*/ 15 w 65"/>
                  <a:gd name="T9" fmla="*/ 8 h 60"/>
                  <a:gd name="T10" fmla="*/ 20 w 65"/>
                  <a:gd name="T11" fmla="*/ 0 h 60"/>
                  <a:gd name="T12" fmla="*/ 65 w 65"/>
                  <a:gd name="T13" fmla="*/ 24 h 60"/>
                  <a:gd name="T14" fmla="*/ 59 w 65"/>
                  <a:gd name="T15" fmla="*/ 33 h 60"/>
                  <a:gd name="T16" fmla="*/ 20 w 65"/>
                  <a:gd name="T17" fmla="*/ 34 h 60"/>
                  <a:gd name="T18" fmla="*/ 49 w 65"/>
                  <a:gd name="T19" fmla="*/ 52 h 60"/>
                  <a:gd name="T20" fmla="*/ 44 w 65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0">
                    <a:moveTo>
                      <a:pt x="44" y="60"/>
                    </a:moveTo>
                    <a:lnTo>
                      <a:pt x="0" y="34"/>
                    </a:lnTo>
                    <a:lnTo>
                      <a:pt x="5" y="26"/>
                    </a:lnTo>
                    <a:lnTo>
                      <a:pt x="46" y="24"/>
                    </a:lnTo>
                    <a:lnTo>
                      <a:pt x="15" y="8"/>
                    </a:lnTo>
                    <a:lnTo>
                      <a:pt x="20" y="0"/>
                    </a:lnTo>
                    <a:lnTo>
                      <a:pt x="65" y="24"/>
                    </a:lnTo>
                    <a:lnTo>
                      <a:pt x="59" y="33"/>
                    </a:lnTo>
                    <a:lnTo>
                      <a:pt x="20" y="34"/>
                    </a:lnTo>
                    <a:lnTo>
                      <a:pt x="49" y="52"/>
                    </a:lnTo>
                    <a:lnTo>
                      <a:pt x="44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îşḷïḋê">
                <a:extLst>
                  <a:ext uri="{FF2B5EF4-FFF2-40B4-BE49-F238E27FC236}">
                    <a16:creationId xmlns:a16="http://schemas.microsoft.com/office/drawing/2014/main" id="{E45A5BC7-A35A-4703-8A89-B5189714FF58}"/>
                  </a:ext>
                </a:extLst>
              </p:cNvPr>
              <p:cNvSpPr/>
              <p:nvPr/>
            </p:nvSpPr>
            <p:spPr bwMode="auto">
              <a:xfrm>
                <a:off x="3106634" y="5606053"/>
                <a:ext cx="87313" cy="84138"/>
              </a:xfrm>
              <a:custGeom>
                <a:avLst/>
                <a:gdLst>
                  <a:gd name="T0" fmla="*/ 15 w 47"/>
                  <a:gd name="T1" fmla="*/ 43 h 46"/>
                  <a:gd name="T2" fmla="*/ 5 w 47"/>
                  <a:gd name="T3" fmla="*/ 36 h 46"/>
                  <a:gd name="T4" fmla="*/ 2 w 47"/>
                  <a:gd name="T5" fmla="*/ 30 h 46"/>
                  <a:gd name="T6" fmla="*/ 0 w 47"/>
                  <a:gd name="T7" fmla="*/ 23 h 46"/>
                  <a:gd name="T8" fmla="*/ 2 w 47"/>
                  <a:gd name="T9" fmla="*/ 14 h 46"/>
                  <a:gd name="T10" fmla="*/ 14 w 47"/>
                  <a:gd name="T11" fmla="*/ 2 h 46"/>
                  <a:gd name="T12" fmla="*/ 32 w 47"/>
                  <a:gd name="T13" fmla="*/ 3 h 46"/>
                  <a:gd name="T14" fmla="*/ 45 w 47"/>
                  <a:gd name="T15" fmla="*/ 15 h 46"/>
                  <a:gd name="T16" fmla="*/ 44 w 47"/>
                  <a:gd name="T17" fmla="*/ 32 h 46"/>
                  <a:gd name="T18" fmla="*/ 32 w 47"/>
                  <a:gd name="T19" fmla="*/ 44 h 46"/>
                  <a:gd name="T20" fmla="*/ 15 w 47"/>
                  <a:gd name="T21" fmla="*/ 43 h 46"/>
                  <a:gd name="T22" fmla="*/ 18 w 47"/>
                  <a:gd name="T23" fmla="*/ 34 h 46"/>
                  <a:gd name="T24" fmla="*/ 30 w 47"/>
                  <a:gd name="T25" fmla="*/ 35 h 46"/>
                  <a:gd name="T26" fmla="*/ 37 w 47"/>
                  <a:gd name="T27" fmla="*/ 29 h 46"/>
                  <a:gd name="T28" fmla="*/ 37 w 47"/>
                  <a:gd name="T29" fmla="*/ 19 h 46"/>
                  <a:gd name="T30" fmla="*/ 28 w 47"/>
                  <a:gd name="T31" fmla="*/ 12 h 46"/>
                  <a:gd name="T32" fmla="*/ 16 w 47"/>
                  <a:gd name="T33" fmla="*/ 10 h 46"/>
                  <a:gd name="T34" fmla="*/ 9 w 47"/>
                  <a:gd name="T35" fmla="*/ 17 h 46"/>
                  <a:gd name="T36" fmla="*/ 9 w 47"/>
                  <a:gd name="T37" fmla="*/ 27 h 46"/>
                  <a:gd name="T38" fmla="*/ 18 w 47"/>
                  <a:gd name="T3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46">
                    <a:moveTo>
                      <a:pt x="15" y="43"/>
                    </a:moveTo>
                    <a:cubicBezTo>
                      <a:pt x="11" y="41"/>
                      <a:pt x="8" y="39"/>
                      <a:pt x="5" y="36"/>
                    </a:cubicBezTo>
                    <a:cubicBezTo>
                      <a:pt x="4" y="34"/>
                      <a:pt x="2" y="32"/>
                      <a:pt x="2" y="30"/>
                    </a:cubicBezTo>
                    <a:cubicBezTo>
                      <a:pt x="1" y="28"/>
                      <a:pt x="0" y="26"/>
                      <a:pt x="0" y="23"/>
                    </a:cubicBezTo>
                    <a:cubicBezTo>
                      <a:pt x="0" y="20"/>
                      <a:pt x="1" y="17"/>
                      <a:pt x="2" y="14"/>
                    </a:cubicBezTo>
                    <a:cubicBezTo>
                      <a:pt x="5" y="8"/>
                      <a:pt x="9" y="4"/>
                      <a:pt x="14" y="2"/>
                    </a:cubicBezTo>
                    <a:cubicBezTo>
                      <a:pt x="19" y="0"/>
                      <a:pt x="25" y="1"/>
                      <a:pt x="32" y="3"/>
                    </a:cubicBezTo>
                    <a:cubicBezTo>
                      <a:pt x="38" y="6"/>
                      <a:pt x="43" y="10"/>
                      <a:pt x="45" y="15"/>
                    </a:cubicBezTo>
                    <a:cubicBezTo>
                      <a:pt x="47" y="21"/>
                      <a:pt x="47" y="26"/>
                      <a:pt x="44" y="32"/>
                    </a:cubicBezTo>
                    <a:cubicBezTo>
                      <a:pt x="41" y="38"/>
                      <a:pt x="38" y="42"/>
                      <a:pt x="32" y="44"/>
                    </a:cubicBezTo>
                    <a:cubicBezTo>
                      <a:pt x="27" y="46"/>
                      <a:pt x="21" y="45"/>
                      <a:pt x="15" y="43"/>
                    </a:cubicBezTo>
                    <a:close/>
                    <a:moveTo>
                      <a:pt x="18" y="34"/>
                    </a:moveTo>
                    <a:cubicBezTo>
                      <a:pt x="23" y="36"/>
                      <a:pt x="27" y="37"/>
                      <a:pt x="30" y="35"/>
                    </a:cubicBezTo>
                    <a:cubicBezTo>
                      <a:pt x="33" y="34"/>
                      <a:pt x="36" y="32"/>
                      <a:pt x="37" y="29"/>
                    </a:cubicBezTo>
                    <a:cubicBezTo>
                      <a:pt x="39" y="26"/>
                      <a:pt x="39" y="23"/>
                      <a:pt x="37" y="19"/>
                    </a:cubicBezTo>
                    <a:cubicBezTo>
                      <a:pt x="36" y="16"/>
                      <a:pt x="33" y="14"/>
                      <a:pt x="28" y="12"/>
                    </a:cubicBezTo>
                    <a:cubicBezTo>
                      <a:pt x="23" y="10"/>
                      <a:pt x="19" y="9"/>
                      <a:pt x="16" y="10"/>
                    </a:cubicBezTo>
                    <a:cubicBezTo>
                      <a:pt x="13" y="11"/>
                      <a:pt x="11" y="14"/>
                      <a:pt x="9" y="17"/>
                    </a:cubicBezTo>
                    <a:cubicBezTo>
                      <a:pt x="8" y="20"/>
                      <a:pt x="8" y="23"/>
                      <a:pt x="9" y="27"/>
                    </a:cubicBezTo>
                    <a:cubicBezTo>
                      <a:pt x="11" y="30"/>
                      <a:pt x="14" y="32"/>
                      <a:pt x="18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îṣlïḍè">
                <a:extLst>
                  <a:ext uri="{FF2B5EF4-FFF2-40B4-BE49-F238E27FC236}">
                    <a16:creationId xmlns:a16="http://schemas.microsoft.com/office/drawing/2014/main" id="{4BFFE0CE-BE35-489C-BF0C-A84ED416FB15}"/>
                  </a:ext>
                </a:extLst>
              </p:cNvPr>
              <p:cNvSpPr/>
              <p:nvPr/>
            </p:nvSpPr>
            <p:spPr bwMode="auto">
              <a:xfrm>
                <a:off x="3128859" y="5560015"/>
                <a:ext cx="93663" cy="57150"/>
              </a:xfrm>
              <a:custGeom>
                <a:avLst/>
                <a:gdLst>
                  <a:gd name="T0" fmla="*/ 49 w 59"/>
                  <a:gd name="T1" fmla="*/ 36 h 36"/>
                  <a:gd name="T2" fmla="*/ 0 w 59"/>
                  <a:gd name="T3" fmla="*/ 21 h 36"/>
                  <a:gd name="T4" fmla="*/ 4 w 59"/>
                  <a:gd name="T5" fmla="*/ 10 h 36"/>
                  <a:gd name="T6" fmla="*/ 43 w 59"/>
                  <a:gd name="T7" fmla="*/ 24 h 36"/>
                  <a:gd name="T8" fmla="*/ 51 w 59"/>
                  <a:gd name="T9" fmla="*/ 0 h 36"/>
                  <a:gd name="T10" fmla="*/ 59 w 59"/>
                  <a:gd name="T11" fmla="*/ 2 h 36"/>
                  <a:gd name="T12" fmla="*/ 49 w 59"/>
                  <a:gd name="T1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6">
                    <a:moveTo>
                      <a:pt x="49" y="36"/>
                    </a:moveTo>
                    <a:lnTo>
                      <a:pt x="0" y="21"/>
                    </a:lnTo>
                    <a:lnTo>
                      <a:pt x="4" y="10"/>
                    </a:lnTo>
                    <a:lnTo>
                      <a:pt x="43" y="24"/>
                    </a:lnTo>
                    <a:lnTo>
                      <a:pt x="51" y="0"/>
                    </a:lnTo>
                    <a:lnTo>
                      <a:pt x="59" y="2"/>
                    </a:lnTo>
                    <a:lnTo>
                      <a:pt x="4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ïṩḷîḓê">
                <a:extLst>
                  <a:ext uri="{FF2B5EF4-FFF2-40B4-BE49-F238E27FC236}">
                    <a16:creationId xmlns:a16="http://schemas.microsoft.com/office/drawing/2014/main" id="{2B076728-AFEF-4B88-A191-20C5D2CD0778}"/>
                  </a:ext>
                </a:extLst>
              </p:cNvPr>
              <p:cNvSpPr/>
              <p:nvPr/>
            </p:nvSpPr>
            <p:spPr bwMode="auto">
              <a:xfrm>
                <a:off x="3152672" y="5469528"/>
                <a:ext cx="85725" cy="80963"/>
              </a:xfrm>
              <a:custGeom>
                <a:avLst/>
                <a:gdLst>
                  <a:gd name="T0" fmla="*/ 18 w 46"/>
                  <a:gd name="T1" fmla="*/ 43 h 44"/>
                  <a:gd name="T2" fmla="*/ 8 w 46"/>
                  <a:gd name="T3" fmla="*/ 38 h 44"/>
                  <a:gd name="T4" fmla="*/ 3 w 46"/>
                  <a:gd name="T5" fmla="*/ 33 h 44"/>
                  <a:gd name="T6" fmla="*/ 0 w 46"/>
                  <a:gd name="T7" fmla="*/ 27 h 44"/>
                  <a:gd name="T8" fmla="*/ 1 w 46"/>
                  <a:gd name="T9" fmla="*/ 17 h 44"/>
                  <a:gd name="T10" fmla="*/ 10 w 46"/>
                  <a:gd name="T11" fmla="*/ 3 h 44"/>
                  <a:gd name="T12" fmla="*/ 28 w 46"/>
                  <a:gd name="T13" fmla="*/ 1 h 44"/>
                  <a:gd name="T14" fmla="*/ 43 w 46"/>
                  <a:gd name="T15" fmla="*/ 11 h 44"/>
                  <a:gd name="T16" fmla="*/ 45 w 46"/>
                  <a:gd name="T17" fmla="*/ 27 h 44"/>
                  <a:gd name="T18" fmla="*/ 36 w 46"/>
                  <a:gd name="T19" fmla="*/ 41 h 44"/>
                  <a:gd name="T20" fmla="*/ 18 w 46"/>
                  <a:gd name="T21" fmla="*/ 43 h 44"/>
                  <a:gd name="T22" fmla="*/ 20 w 46"/>
                  <a:gd name="T23" fmla="*/ 34 h 44"/>
                  <a:gd name="T24" fmla="*/ 32 w 46"/>
                  <a:gd name="T25" fmla="*/ 33 h 44"/>
                  <a:gd name="T26" fmla="*/ 38 w 46"/>
                  <a:gd name="T27" fmla="*/ 25 h 44"/>
                  <a:gd name="T28" fmla="*/ 36 w 46"/>
                  <a:gd name="T29" fmla="*/ 16 h 44"/>
                  <a:gd name="T30" fmla="*/ 25 w 46"/>
                  <a:gd name="T31" fmla="*/ 10 h 44"/>
                  <a:gd name="T32" fmla="*/ 14 w 46"/>
                  <a:gd name="T33" fmla="*/ 11 h 44"/>
                  <a:gd name="T34" fmla="*/ 8 w 46"/>
                  <a:gd name="T35" fmla="*/ 19 h 44"/>
                  <a:gd name="T36" fmla="*/ 10 w 46"/>
                  <a:gd name="T37" fmla="*/ 28 h 44"/>
                  <a:gd name="T38" fmla="*/ 20 w 46"/>
                  <a:gd name="T39" fmla="*/ 3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44">
                    <a:moveTo>
                      <a:pt x="18" y="43"/>
                    </a:moveTo>
                    <a:cubicBezTo>
                      <a:pt x="14" y="42"/>
                      <a:pt x="10" y="40"/>
                      <a:pt x="8" y="38"/>
                    </a:cubicBezTo>
                    <a:cubicBezTo>
                      <a:pt x="6" y="37"/>
                      <a:pt x="4" y="35"/>
                      <a:pt x="3" y="33"/>
                    </a:cubicBezTo>
                    <a:cubicBezTo>
                      <a:pt x="1" y="31"/>
                      <a:pt x="1" y="29"/>
                      <a:pt x="0" y="27"/>
                    </a:cubicBezTo>
                    <a:cubicBezTo>
                      <a:pt x="0" y="24"/>
                      <a:pt x="0" y="21"/>
                      <a:pt x="1" y="17"/>
                    </a:cubicBezTo>
                    <a:cubicBezTo>
                      <a:pt x="2" y="11"/>
                      <a:pt x="5" y="6"/>
                      <a:pt x="10" y="3"/>
                    </a:cubicBezTo>
                    <a:cubicBezTo>
                      <a:pt x="15" y="0"/>
                      <a:pt x="21" y="0"/>
                      <a:pt x="28" y="1"/>
                    </a:cubicBezTo>
                    <a:cubicBezTo>
                      <a:pt x="34" y="3"/>
                      <a:pt x="39" y="6"/>
                      <a:pt x="43" y="11"/>
                    </a:cubicBezTo>
                    <a:cubicBezTo>
                      <a:pt x="46" y="15"/>
                      <a:pt x="46" y="21"/>
                      <a:pt x="45" y="27"/>
                    </a:cubicBezTo>
                    <a:cubicBezTo>
                      <a:pt x="44" y="33"/>
                      <a:pt x="40" y="38"/>
                      <a:pt x="36" y="41"/>
                    </a:cubicBezTo>
                    <a:cubicBezTo>
                      <a:pt x="31" y="44"/>
                      <a:pt x="25" y="44"/>
                      <a:pt x="18" y="43"/>
                    </a:cubicBezTo>
                    <a:close/>
                    <a:moveTo>
                      <a:pt x="20" y="34"/>
                    </a:moveTo>
                    <a:cubicBezTo>
                      <a:pt x="25" y="35"/>
                      <a:pt x="29" y="35"/>
                      <a:pt x="32" y="33"/>
                    </a:cubicBezTo>
                    <a:cubicBezTo>
                      <a:pt x="35" y="31"/>
                      <a:pt x="37" y="29"/>
                      <a:pt x="38" y="25"/>
                    </a:cubicBezTo>
                    <a:cubicBezTo>
                      <a:pt x="38" y="22"/>
                      <a:pt x="38" y="19"/>
                      <a:pt x="36" y="16"/>
                    </a:cubicBezTo>
                    <a:cubicBezTo>
                      <a:pt x="34" y="13"/>
                      <a:pt x="30" y="11"/>
                      <a:pt x="25" y="10"/>
                    </a:cubicBezTo>
                    <a:cubicBezTo>
                      <a:pt x="20" y="9"/>
                      <a:pt x="16" y="9"/>
                      <a:pt x="14" y="11"/>
                    </a:cubicBezTo>
                    <a:cubicBezTo>
                      <a:pt x="11" y="13"/>
                      <a:pt x="9" y="15"/>
                      <a:pt x="8" y="19"/>
                    </a:cubicBezTo>
                    <a:cubicBezTo>
                      <a:pt x="7" y="22"/>
                      <a:pt x="8" y="25"/>
                      <a:pt x="10" y="28"/>
                    </a:cubicBezTo>
                    <a:cubicBezTo>
                      <a:pt x="12" y="31"/>
                      <a:pt x="15" y="33"/>
                      <a:pt x="2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Sļiďé">
                <a:extLst>
                  <a:ext uri="{FF2B5EF4-FFF2-40B4-BE49-F238E27FC236}">
                    <a16:creationId xmlns:a16="http://schemas.microsoft.com/office/drawing/2014/main" id="{77623674-EE23-4129-95FE-AE02A566F7D3}"/>
                  </a:ext>
                </a:extLst>
              </p:cNvPr>
              <p:cNvSpPr/>
              <p:nvPr/>
            </p:nvSpPr>
            <p:spPr bwMode="auto">
              <a:xfrm>
                <a:off x="3165372" y="5390153"/>
                <a:ext cx="85725" cy="77788"/>
              </a:xfrm>
              <a:custGeom>
                <a:avLst/>
                <a:gdLst>
                  <a:gd name="T0" fmla="*/ 29 w 46"/>
                  <a:gd name="T1" fmla="*/ 21 h 42"/>
                  <a:gd name="T2" fmla="*/ 22 w 46"/>
                  <a:gd name="T3" fmla="*/ 20 h 42"/>
                  <a:gd name="T4" fmla="*/ 24 w 46"/>
                  <a:gd name="T5" fmla="*/ 1 h 42"/>
                  <a:gd name="T6" fmla="*/ 41 w 46"/>
                  <a:gd name="T7" fmla="*/ 3 h 42"/>
                  <a:gd name="T8" fmla="*/ 45 w 46"/>
                  <a:gd name="T9" fmla="*/ 11 h 42"/>
                  <a:gd name="T10" fmla="*/ 46 w 46"/>
                  <a:gd name="T11" fmla="*/ 22 h 42"/>
                  <a:gd name="T12" fmla="*/ 42 w 46"/>
                  <a:gd name="T13" fmla="*/ 34 h 42"/>
                  <a:gd name="T14" fmla="*/ 33 w 46"/>
                  <a:gd name="T15" fmla="*/ 41 h 42"/>
                  <a:gd name="T16" fmla="*/ 21 w 46"/>
                  <a:gd name="T17" fmla="*/ 42 h 42"/>
                  <a:gd name="T18" fmla="*/ 9 w 46"/>
                  <a:gd name="T19" fmla="*/ 38 h 42"/>
                  <a:gd name="T20" fmla="*/ 2 w 46"/>
                  <a:gd name="T21" fmla="*/ 28 h 42"/>
                  <a:gd name="T22" fmla="*/ 1 w 46"/>
                  <a:gd name="T23" fmla="*/ 18 h 42"/>
                  <a:gd name="T24" fmla="*/ 6 w 46"/>
                  <a:gd name="T25" fmla="*/ 5 h 42"/>
                  <a:gd name="T26" fmla="*/ 16 w 46"/>
                  <a:gd name="T27" fmla="*/ 0 h 42"/>
                  <a:gd name="T28" fmla="*/ 16 w 46"/>
                  <a:gd name="T29" fmla="*/ 9 h 42"/>
                  <a:gd name="T30" fmla="*/ 11 w 46"/>
                  <a:gd name="T31" fmla="*/ 12 h 42"/>
                  <a:gd name="T32" fmla="*/ 8 w 46"/>
                  <a:gd name="T33" fmla="*/ 18 h 42"/>
                  <a:gd name="T34" fmla="*/ 11 w 46"/>
                  <a:gd name="T35" fmla="*/ 28 h 42"/>
                  <a:gd name="T36" fmla="*/ 21 w 46"/>
                  <a:gd name="T37" fmla="*/ 33 h 42"/>
                  <a:gd name="T38" fmla="*/ 34 w 46"/>
                  <a:gd name="T39" fmla="*/ 31 h 42"/>
                  <a:gd name="T40" fmla="*/ 38 w 46"/>
                  <a:gd name="T41" fmla="*/ 22 h 42"/>
                  <a:gd name="T42" fmla="*/ 38 w 46"/>
                  <a:gd name="T43" fmla="*/ 16 h 42"/>
                  <a:gd name="T44" fmla="*/ 36 w 46"/>
                  <a:gd name="T45" fmla="*/ 11 h 42"/>
                  <a:gd name="T46" fmla="*/ 30 w 46"/>
                  <a:gd name="T47" fmla="*/ 11 h 42"/>
                  <a:gd name="T48" fmla="*/ 29 w 46"/>
                  <a:gd name="T4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2">
                    <a:moveTo>
                      <a:pt x="29" y="21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5"/>
                      <a:pt x="44" y="8"/>
                      <a:pt x="45" y="11"/>
                    </a:cubicBezTo>
                    <a:cubicBezTo>
                      <a:pt x="46" y="15"/>
                      <a:pt x="46" y="19"/>
                      <a:pt x="46" y="22"/>
                    </a:cubicBezTo>
                    <a:cubicBezTo>
                      <a:pt x="46" y="27"/>
                      <a:pt x="44" y="31"/>
                      <a:pt x="42" y="34"/>
                    </a:cubicBezTo>
                    <a:cubicBezTo>
                      <a:pt x="39" y="37"/>
                      <a:pt x="36" y="39"/>
                      <a:pt x="33" y="41"/>
                    </a:cubicBezTo>
                    <a:cubicBezTo>
                      <a:pt x="29" y="42"/>
                      <a:pt x="25" y="42"/>
                      <a:pt x="21" y="42"/>
                    </a:cubicBezTo>
                    <a:cubicBezTo>
                      <a:pt x="16" y="41"/>
                      <a:pt x="12" y="40"/>
                      <a:pt x="9" y="38"/>
                    </a:cubicBezTo>
                    <a:cubicBezTo>
                      <a:pt x="6" y="35"/>
                      <a:pt x="3" y="32"/>
                      <a:pt x="2" y="28"/>
                    </a:cubicBezTo>
                    <a:cubicBezTo>
                      <a:pt x="1" y="25"/>
                      <a:pt x="0" y="22"/>
                      <a:pt x="1" y="18"/>
                    </a:cubicBezTo>
                    <a:cubicBezTo>
                      <a:pt x="1" y="12"/>
                      <a:pt x="3" y="8"/>
                      <a:pt x="6" y="5"/>
                    </a:cubicBezTo>
                    <a:cubicBezTo>
                      <a:pt x="8" y="2"/>
                      <a:pt x="12" y="1"/>
                      <a:pt x="16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4" y="10"/>
                      <a:pt x="12" y="11"/>
                      <a:pt x="11" y="12"/>
                    </a:cubicBezTo>
                    <a:cubicBezTo>
                      <a:pt x="10" y="14"/>
                      <a:pt x="9" y="16"/>
                      <a:pt x="8" y="18"/>
                    </a:cubicBezTo>
                    <a:cubicBezTo>
                      <a:pt x="8" y="22"/>
                      <a:pt x="9" y="25"/>
                      <a:pt x="11" y="28"/>
                    </a:cubicBezTo>
                    <a:cubicBezTo>
                      <a:pt x="13" y="31"/>
                      <a:pt x="17" y="32"/>
                      <a:pt x="21" y="33"/>
                    </a:cubicBezTo>
                    <a:cubicBezTo>
                      <a:pt x="27" y="33"/>
                      <a:pt x="31" y="33"/>
                      <a:pt x="34" y="31"/>
                    </a:cubicBezTo>
                    <a:cubicBezTo>
                      <a:pt x="36" y="29"/>
                      <a:pt x="38" y="26"/>
                      <a:pt x="38" y="22"/>
                    </a:cubicBezTo>
                    <a:cubicBezTo>
                      <a:pt x="39" y="20"/>
                      <a:pt x="39" y="18"/>
                      <a:pt x="38" y="16"/>
                    </a:cubicBezTo>
                    <a:cubicBezTo>
                      <a:pt x="37" y="14"/>
                      <a:pt x="37" y="13"/>
                      <a:pt x="36" y="11"/>
                    </a:cubicBezTo>
                    <a:cubicBezTo>
                      <a:pt x="30" y="11"/>
                      <a:pt x="30" y="11"/>
                      <a:pt x="30" y="11"/>
                    </a:cubicBezTo>
                    <a:lnTo>
                      <a:pt x="29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Sḷiḋè">
                <a:extLst>
                  <a:ext uri="{FF2B5EF4-FFF2-40B4-BE49-F238E27FC236}">
                    <a16:creationId xmlns:a16="http://schemas.microsoft.com/office/drawing/2014/main" id="{C9479D4B-7F93-469A-92A5-1C6EE0B6EEF1}"/>
                  </a:ext>
                </a:extLst>
              </p:cNvPr>
              <p:cNvSpPr/>
              <p:nvPr/>
            </p:nvSpPr>
            <p:spPr bwMode="auto">
              <a:xfrm>
                <a:off x="3173309" y="5313953"/>
                <a:ext cx="80963" cy="76200"/>
              </a:xfrm>
              <a:custGeom>
                <a:avLst/>
                <a:gdLst>
                  <a:gd name="T0" fmla="*/ 51 w 51"/>
                  <a:gd name="T1" fmla="*/ 30 h 48"/>
                  <a:gd name="T2" fmla="*/ 29 w 51"/>
                  <a:gd name="T3" fmla="*/ 29 h 48"/>
                  <a:gd name="T4" fmla="*/ 0 w 51"/>
                  <a:gd name="T5" fmla="*/ 48 h 48"/>
                  <a:gd name="T6" fmla="*/ 0 w 51"/>
                  <a:gd name="T7" fmla="*/ 36 h 48"/>
                  <a:gd name="T8" fmla="*/ 20 w 51"/>
                  <a:gd name="T9" fmla="*/ 24 h 48"/>
                  <a:gd name="T10" fmla="*/ 0 w 51"/>
                  <a:gd name="T11" fmla="*/ 12 h 48"/>
                  <a:gd name="T12" fmla="*/ 0 w 51"/>
                  <a:gd name="T13" fmla="*/ 0 h 48"/>
                  <a:gd name="T14" fmla="*/ 30 w 51"/>
                  <a:gd name="T15" fmla="*/ 20 h 48"/>
                  <a:gd name="T16" fmla="*/ 51 w 51"/>
                  <a:gd name="T17" fmla="*/ 20 h 48"/>
                  <a:gd name="T18" fmla="*/ 51 w 51"/>
                  <a:gd name="T19" fmla="*/ 3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48">
                    <a:moveTo>
                      <a:pt x="51" y="30"/>
                    </a:moveTo>
                    <a:lnTo>
                      <a:pt x="29" y="29"/>
                    </a:lnTo>
                    <a:lnTo>
                      <a:pt x="0" y="48"/>
                    </a:lnTo>
                    <a:lnTo>
                      <a:pt x="0" y="36"/>
                    </a:lnTo>
                    <a:lnTo>
                      <a:pt x="20" y="24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30" y="20"/>
                    </a:lnTo>
                    <a:lnTo>
                      <a:pt x="51" y="20"/>
                    </a:lnTo>
                    <a:lnTo>
                      <a:pt x="51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ṣḷíḋé">
                <a:extLst>
                  <a:ext uri="{FF2B5EF4-FFF2-40B4-BE49-F238E27FC236}">
                    <a16:creationId xmlns:a16="http://schemas.microsoft.com/office/drawing/2014/main" id="{22EF709C-BDBF-43DA-BA6B-EBDD4A505A12}"/>
                  </a:ext>
                </a:extLst>
              </p:cNvPr>
              <p:cNvSpPr/>
              <p:nvPr/>
            </p:nvSpPr>
            <p:spPr bwMode="auto">
              <a:xfrm>
                <a:off x="3163784" y="5193303"/>
                <a:ext cx="87313" cy="76200"/>
              </a:xfrm>
              <a:custGeom>
                <a:avLst/>
                <a:gdLst>
                  <a:gd name="T0" fmla="*/ 4 w 47"/>
                  <a:gd name="T1" fmla="*/ 41 h 41"/>
                  <a:gd name="T2" fmla="*/ 1 w 47"/>
                  <a:gd name="T3" fmla="*/ 24 h 41"/>
                  <a:gd name="T4" fmla="*/ 0 w 47"/>
                  <a:gd name="T5" fmla="*/ 16 h 41"/>
                  <a:gd name="T6" fmla="*/ 2 w 47"/>
                  <a:gd name="T7" fmla="*/ 11 h 41"/>
                  <a:gd name="T8" fmla="*/ 5 w 47"/>
                  <a:gd name="T9" fmla="*/ 7 h 41"/>
                  <a:gd name="T10" fmla="*/ 10 w 47"/>
                  <a:gd name="T11" fmla="*/ 5 h 41"/>
                  <a:gd name="T12" fmla="*/ 16 w 47"/>
                  <a:gd name="T13" fmla="*/ 6 h 41"/>
                  <a:gd name="T14" fmla="*/ 20 w 47"/>
                  <a:gd name="T15" fmla="*/ 10 h 41"/>
                  <a:gd name="T16" fmla="*/ 23 w 47"/>
                  <a:gd name="T17" fmla="*/ 3 h 41"/>
                  <a:gd name="T18" fmla="*/ 29 w 47"/>
                  <a:gd name="T19" fmla="*/ 0 h 41"/>
                  <a:gd name="T20" fmla="*/ 35 w 47"/>
                  <a:gd name="T21" fmla="*/ 1 h 41"/>
                  <a:gd name="T22" fmla="*/ 40 w 47"/>
                  <a:gd name="T23" fmla="*/ 4 h 41"/>
                  <a:gd name="T24" fmla="*/ 43 w 47"/>
                  <a:gd name="T25" fmla="*/ 10 h 41"/>
                  <a:gd name="T26" fmla="*/ 45 w 47"/>
                  <a:gd name="T27" fmla="*/ 20 h 41"/>
                  <a:gd name="T28" fmla="*/ 47 w 47"/>
                  <a:gd name="T29" fmla="*/ 35 h 41"/>
                  <a:gd name="T30" fmla="*/ 4 w 47"/>
                  <a:gd name="T31" fmla="*/ 41 h 41"/>
                  <a:gd name="T32" fmla="*/ 10 w 47"/>
                  <a:gd name="T33" fmla="*/ 31 h 41"/>
                  <a:gd name="T34" fmla="*/ 20 w 47"/>
                  <a:gd name="T35" fmla="*/ 30 h 41"/>
                  <a:gd name="T36" fmla="*/ 19 w 47"/>
                  <a:gd name="T37" fmla="*/ 24 h 41"/>
                  <a:gd name="T38" fmla="*/ 18 w 47"/>
                  <a:gd name="T39" fmla="*/ 18 h 41"/>
                  <a:gd name="T40" fmla="*/ 16 w 47"/>
                  <a:gd name="T41" fmla="*/ 15 h 41"/>
                  <a:gd name="T42" fmla="*/ 12 w 47"/>
                  <a:gd name="T43" fmla="*/ 14 h 41"/>
                  <a:gd name="T44" fmla="*/ 9 w 47"/>
                  <a:gd name="T45" fmla="*/ 15 h 41"/>
                  <a:gd name="T46" fmla="*/ 8 w 47"/>
                  <a:gd name="T47" fmla="*/ 19 h 41"/>
                  <a:gd name="T48" fmla="*/ 9 w 47"/>
                  <a:gd name="T49" fmla="*/ 26 h 41"/>
                  <a:gd name="T50" fmla="*/ 10 w 47"/>
                  <a:gd name="T51" fmla="*/ 31 h 41"/>
                  <a:gd name="T52" fmla="*/ 27 w 47"/>
                  <a:gd name="T53" fmla="*/ 29 h 41"/>
                  <a:gd name="T54" fmla="*/ 39 w 47"/>
                  <a:gd name="T55" fmla="*/ 27 h 41"/>
                  <a:gd name="T56" fmla="*/ 37 w 47"/>
                  <a:gd name="T57" fmla="*/ 19 h 41"/>
                  <a:gd name="T58" fmla="*/ 36 w 47"/>
                  <a:gd name="T59" fmla="*/ 13 h 41"/>
                  <a:gd name="T60" fmla="*/ 34 w 47"/>
                  <a:gd name="T61" fmla="*/ 10 h 41"/>
                  <a:gd name="T62" fmla="*/ 30 w 47"/>
                  <a:gd name="T63" fmla="*/ 10 h 41"/>
                  <a:gd name="T64" fmla="*/ 27 w 47"/>
                  <a:gd name="T65" fmla="*/ 11 h 41"/>
                  <a:gd name="T66" fmla="*/ 25 w 47"/>
                  <a:gd name="T67" fmla="*/ 14 h 41"/>
                  <a:gd name="T68" fmla="*/ 26 w 47"/>
                  <a:gd name="T69" fmla="*/ 22 h 41"/>
                  <a:gd name="T70" fmla="*/ 27 w 47"/>
                  <a:gd name="T71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" h="41">
                    <a:moveTo>
                      <a:pt x="4" y="41"/>
                    </a:moveTo>
                    <a:cubicBezTo>
                      <a:pt x="1" y="24"/>
                      <a:pt x="1" y="24"/>
                      <a:pt x="1" y="24"/>
                    </a:cubicBezTo>
                    <a:cubicBezTo>
                      <a:pt x="1" y="20"/>
                      <a:pt x="0" y="18"/>
                      <a:pt x="0" y="16"/>
                    </a:cubicBezTo>
                    <a:cubicBezTo>
                      <a:pt x="1" y="14"/>
                      <a:pt x="1" y="13"/>
                      <a:pt x="2" y="11"/>
                    </a:cubicBezTo>
                    <a:cubicBezTo>
                      <a:pt x="2" y="10"/>
                      <a:pt x="3" y="9"/>
                      <a:pt x="5" y="7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2" y="5"/>
                      <a:pt x="14" y="5"/>
                      <a:pt x="16" y="6"/>
                    </a:cubicBezTo>
                    <a:cubicBezTo>
                      <a:pt x="17" y="7"/>
                      <a:pt x="19" y="8"/>
                      <a:pt x="20" y="10"/>
                    </a:cubicBezTo>
                    <a:cubicBezTo>
                      <a:pt x="20" y="7"/>
                      <a:pt x="21" y="5"/>
                      <a:pt x="23" y="3"/>
                    </a:cubicBezTo>
                    <a:cubicBezTo>
                      <a:pt x="25" y="2"/>
                      <a:pt x="27" y="1"/>
                      <a:pt x="29" y="0"/>
                    </a:cubicBezTo>
                    <a:cubicBezTo>
                      <a:pt x="31" y="0"/>
                      <a:pt x="33" y="0"/>
                      <a:pt x="35" y="1"/>
                    </a:cubicBezTo>
                    <a:cubicBezTo>
                      <a:pt x="37" y="2"/>
                      <a:pt x="39" y="3"/>
                      <a:pt x="40" y="4"/>
                    </a:cubicBezTo>
                    <a:cubicBezTo>
                      <a:pt x="42" y="5"/>
                      <a:pt x="43" y="7"/>
                      <a:pt x="43" y="10"/>
                    </a:cubicBezTo>
                    <a:cubicBezTo>
                      <a:pt x="44" y="11"/>
                      <a:pt x="44" y="15"/>
                      <a:pt x="45" y="20"/>
                    </a:cubicBezTo>
                    <a:cubicBezTo>
                      <a:pt x="47" y="35"/>
                      <a:pt x="47" y="35"/>
                      <a:pt x="47" y="35"/>
                    </a:cubicBezTo>
                    <a:lnTo>
                      <a:pt x="4" y="41"/>
                    </a:lnTo>
                    <a:close/>
                    <a:moveTo>
                      <a:pt x="10" y="31"/>
                    </a:moveTo>
                    <a:cubicBezTo>
                      <a:pt x="20" y="30"/>
                      <a:pt x="20" y="30"/>
                      <a:pt x="20" y="30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1"/>
                      <a:pt x="18" y="19"/>
                      <a:pt x="18" y="18"/>
                    </a:cubicBezTo>
                    <a:cubicBezTo>
                      <a:pt x="17" y="16"/>
                      <a:pt x="17" y="15"/>
                      <a:pt x="16" y="15"/>
                    </a:cubicBezTo>
                    <a:cubicBezTo>
                      <a:pt x="15" y="14"/>
                      <a:pt x="14" y="14"/>
                      <a:pt x="12" y="14"/>
                    </a:cubicBezTo>
                    <a:cubicBezTo>
                      <a:pt x="11" y="14"/>
                      <a:pt x="10" y="14"/>
                      <a:pt x="9" y="15"/>
                    </a:cubicBezTo>
                    <a:cubicBezTo>
                      <a:pt x="8" y="16"/>
                      <a:pt x="8" y="17"/>
                      <a:pt x="8" y="19"/>
                    </a:cubicBezTo>
                    <a:cubicBezTo>
                      <a:pt x="8" y="20"/>
                      <a:pt x="8" y="22"/>
                      <a:pt x="9" y="26"/>
                    </a:cubicBezTo>
                    <a:lnTo>
                      <a:pt x="10" y="31"/>
                    </a:lnTo>
                    <a:close/>
                    <a:moveTo>
                      <a:pt x="27" y="29"/>
                    </a:moveTo>
                    <a:cubicBezTo>
                      <a:pt x="39" y="27"/>
                      <a:pt x="39" y="27"/>
                      <a:pt x="39" y="2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7" y="14"/>
                      <a:pt x="36" y="13"/>
                    </a:cubicBezTo>
                    <a:cubicBezTo>
                      <a:pt x="36" y="12"/>
                      <a:pt x="35" y="11"/>
                      <a:pt x="34" y="10"/>
                    </a:cubicBezTo>
                    <a:cubicBezTo>
                      <a:pt x="33" y="10"/>
                      <a:pt x="32" y="9"/>
                      <a:pt x="30" y="10"/>
                    </a:cubicBezTo>
                    <a:cubicBezTo>
                      <a:pt x="29" y="10"/>
                      <a:pt x="28" y="10"/>
                      <a:pt x="27" y="11"/>
                    </a:cubicBezTo>
                    <a:cubicBezTo>
                      <a:pt x="26" y="12"/>
                      <a:pt x="26" y="13"/>
                      <a:pt x="25" y="14"/>
                    </a:cubicBezTo>
                    <a:cubicBezTo>
                      <a:pt x="25" y="15"/>
                      <a:pt x="25" y="18"/>
                      <a:pt x="26" y="22"/>
                    </a:cubicBezTo>
                    <a:lnTo>
                      <a:pt x="27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ṩliďè">
                <a:extLst>
                  <a:ext uri="{FF2B5EF4-FFF2-40B4-BE49-F238E27FC236}">
                    <a16:creationId xmlns:a16="http://schemas.microsoft.com/office/drawing/2014/main" id="{6C468473-119F-43B8-93B7-B89ECF84DCA2}"/>
                  </a:ext>
                </a:extLst>
              </p:cNvPr>
              <p:cNvSpPr/>
              <p:nvPr/>
            </p:nvSpPr>
            <p:spPr bwMode="auto">
              <a:xfrm>
                <a:off x="3146322" y="5120278"/>
                <a:ext cx="93663" cy="79375"/>
              </a:xfrm>
              <a:custGeom>
                <a:avLst/>
                <a:gdLst>
                  <a:gd name="T0" fmla="*/ 59 w 59"/>
                  <a:gd name="T1" fmla="*/ 37 h 50"/>
                  <a:gd name="T2" fmla="*/ 9 w 59"/>
                  <a:gd name="T3" fmla="*/ 50 h 50"/>
                  <a:gd name="T4" fmla="*/ 0 w 59"/>
                  <a:gd name="T5" fmla="*/ 13 h 50"/>
                  <a:gd name="T6" fmla="*/ 8 w 59"/>
                  <a:gd name="T7" fmla="*/ 10 h 50"/>
                  <a:gd name="T8" fmla="*/ 15 w 59"/>
                  <a:gd name="T9" fmla="*/ 37 h 50"/>
                  <a:gd name="T10" fmla="*/ 25 w 59"/>
                  <a:gd name="T11" fmla="*/ 35 h 50"/>
                  <a:gd name="T12" fmla="*/ 19 w 59"/>
                  <a:gd name="T13" fmla="*/ 9 h 50"/>
                  <a:gd name="T14" fmla="*/ 27 w 59"/>
                  <a:gd name="T15" fmla="*/ 8 h 50"/>
                  <a:gd name="T16" fmla="*/ 34 w 59"/>
                  <a:gd name="T17" fmla="*/ 32 h 50"/>
                  <a:gd name="T18" fmla="*/ 47 w 59"/>
                  <a:gd name="T19" fmla="*/ 29 h 50"/>
                  <a:gd name="T20" fmla="*/ 40 w 59"/>
                  <a:gd name="T21" fmla="*/ 1 h 50"/>
                  <a:gd name="T22" fmla="*/ 49 w 59"/>
                  <a:gd name="T23" fmla="*/ 0 h 50"/>
                  <a:gd name="T24" fmla="*/ 59 w 59"/>
                  <a:gd name="T25" fmla="*/ 3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50">
                    <a:moveTo>
                      <a:pt x="59" y="37"/>
                    </a:moveTo>
                    <a:lnTo>
                      <a:pt x="9" y="50"/>
                    </a:lnTo>
                    <a:lnTo>
                      <a:pt x="0" y="13"/>
                    </a:lnTo>
                    <a:lnTo>
                      <a:pt x="8" y="10"/>
                    </a:lnTo>
                    <a:lnTo>
                      <a:pt x="15" y="37"/>
                    </a:lnTo>
                    <a:lnTo>
                      <a:pt x="25" y="35"/>
                    </a:lnTo>
                    <a:lnTo>
                      <a:pt x="19" y="9"/>
                    </a:lnTo>
                    <a:lnTo>
                      <a:pt x="27" y="8"/>
                    </a:lnTo>
                    <a:lnTo>
                      <a:pt x="34" y="32"/>
                    </a:lnTo>
                    <a:lnTo>
                      <a:pt x="47" y="29"/>
                    </a:lnTo>
                    <a:lnTo>
                      <a:pt x="40" y="1"/>
                    </a:lnTo>
                    <a:lnTo>
                      <a:pt x="49" y="0"/>
                    </a:lnTo>
                    <a:lnTo>
                      <a:pt x="59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iṧlíḋè">
                <a:extLst>
                  <a:ext uri="{FF2B5EF4-FFF2-40B4-BE49-F238E27FC236}">
                    <a16:creationId xmlns:a16="http://schemas.microsoft.com/office/drawing/2014/main" id="{B9153AE7-1D20-4768-A778-BED4E85B627B}"/>
                  </a:ext>
                </a:extLst>
              </p:cNvPr>
              <p:cNvSpPr/>
              <p:nvPr/>
            </p:nvSpPr>
            <p:spPr bwMode="auto">
              <a:xfrm>
                <a:off x="3138384" y="5096465"/>
                <a:ext cx="82550" cy="38100"/>
              </a:xfrm>
              <a:custGeom>
                <a:avLst/>
                <a:gdLst>
                  <a:gd name="T0" fmla="*/ 52 w 52"/>
                  <a:gd name="T1" fmla="*/ 9 h 24"/>
                  <a:gd name="T2" fmla="*/ 3 w 52"/>
                  <a:gd name="T3" fmla="*/ 24 h 24"/>
                  <a:gd name="T4" fmla="*/ 0 w 52"/>
                  <a:gd name="T5" fmla="*/ 15 h 24"/>
                  <a:gd name="T6" fmla="*/ 49 w 52"/>
                  <a:gd name="T7" fmla="*/ 0 h 24"/>
                  <a:gd name="T8" fmla="*/ 52 w 52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9"/>
                    </a:moveTo>
                    <a:lnTo>
                      <a:pt x="3" y="24"/>
                    </a:lnTo>
                    <a:lnTo>
                      <a:pt x="0" y="15"/>
                    </a:lnTo>
                    <a:lnTo>
                      <a:pt x="49" y="0"/>
                    </a:ln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islïḓè">
                <a:extLst>
                  <a:ext uri="{FF2B5EF4-FFF2-40B4-BE49-F238E27FC236}">
                    <a16:creationId xmlns:a16="http://schemas.microsoft.com/office/drawing/2014/main" id="{89CDCBAD-486E-4D95-B070-23B7B151DCB2}"/>
                  </a:ext>
                </a:extLst>
              </p:cNvPr>
              <p:cNvSpPr/>
              <p:nvPr/>
            </p:nvSpPr>
            <p:spPr bwMode="auto">
              <a:xfrm>
                <a:off x="3120922" y="5047253"/>
                <a:ext cx="88900" cy="52388"/>
              </a:xfrm>
              <a:custGeom>
                <a:avLst/>
                <a:gdLst>
                  <a:gd name="T0" fmla="*/ 3 w 48"/>
                  <a:gd name="T1" fmla="*/ 20 h 28"/>
                  <a:gd name="T2" fmla="*/ 0 w 48"/>
                  <a:gd name="T3" fmla="*/ 12 h 28"/>
                  <a:gd name="T4" fmla="*/ 26 w 48"/>
                  <a:gd name="T5" fmla="*/ 2 h 28"/>
                  <a:gd name="T6" fmla="*/ 34 w 48"/>
                  <a:gd name="T7" fmla="*/ 0 h 28"/>
                  <a:gd name="T8" fmla="*/ 42 w 48"/>
                  <a:gd name="T9" fmla="*/ 3 h 28"/>
                  <a:gd name="T10" fmla="*/ 47 w 48"/>
                  <a:gd name="T11" fmla="*/ 10 h 28"/>
                  <a:gd name="T12" fmla="*/ 47 w 48"/>
                  <a:gd name="T13" fmla="*/ 21 h 28"/>
                  <a:gd name="T14" fmla="*/ 38 w 48"/>
                  <a:gd name="T15" fmla="*/ 28 h 28"/>
                  <a:gd name="T16" fmla="*/ 34 w 48"/>
                  <a:gd name="T17" fmla="*/ 20 h 28"/>
                  <a:gd name="T18" fmla="*/ 39 w 48"/>
                  <a:gd name="T19" fmla="*/ 17 h 28"/>
                  <a:gd name="T20" fmla="*/ 40 w 48"/>
                  <a:gd name="T21" fmla="*/ 13 h 28"/>
                  <a:gd name="T22" fmla="*/ 37 w 48"/>
                  <a:gd name="T23" fmla="*/ 9 h 28"/>
                  <a:gd name="T24" fmla="*/ 30 w 48"/>
                  <a:gd name="T25" fmla="*/ 10 h 28"/>
                  <a:gd name="T26" fmla="*/ 3 w 48"/>
                  <a:gd name="T2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28">
                    <a:moveTo>
                      <a:pt x="3" y="2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9" y="1"/>
                      <a:pt x="32" y="0"/>
                      <a:pt x="34" y="0"/>
                    </a:cubicBezTo>
                    <a:cubicBezTo>
                      <a:pt x="37" y="0"/>
                      <a:pt x="39" y="1"/>
                      <a:pt x="42" y="3"/>
                    </a:cubicBezTo>
                    <a:cubicBezTo>
                      <a:pt x="44" y="4"/>
                      <a:pt x="46" y="7"/>
                      <a:pt x="47" y="10"/>
                    </a:cubicBezTo>
                    <a:cubicBezTo>
                      <a:pt x="48" y="14"/>
                      <a:pt x="48" y="18"/>
                      <a:pt x="47" y="21"/>
                    </a:cubicBezTo>
                    <a:cubicBezTo>
                      <a:pt x="45" y="24"/>
                      <a:pt x="42" y="26"/>
                      <a:pt x="38" y="28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7" y="19"/>
                      <a:pt x="38" y="18"/>
                      <a:pt x="39" y="17"/>
                    </a:cubicBezTo>
                    <a:cubicBezTo>
                      <a:pt x="40" y="16"/>
                      <a:pt x="40" y="14"/>
                      <a:pt x="40" y="13"/>
                    </a:cubicBezTo>
                    <a:cubicBezTo>
                      <a:pt x="39" y="11"/>
                      <a:pt x="38" y="10"/>
                      <a:pt x="37" y="9"/>
                    </a:cubicBezTo>
                    <a:cubicBezTo>
                      <a:pt x="35" y="9"/>
                      <a:pt x="33" y="9"/>
                      <a:pt x="30" y="10"/>
                    </a:cubicBezTo>
                    <a:lnTo>
                      <a:pt x="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ṥ1iḍe">
                <a:extLst>
                  <a:ext uri="{FF2B5EF4-FFF2-40B4-BE49-F238E27FC236}">
                    <a16:creationId xmlns:a16="http://schemas.microsoft.com/office/drawing/2014/main" id="{30DB3EE5-CF20-4592-84C7-2C0B091E7D96}"/>
                  </a:ext>
                </a:extLst>
              </p:cNvPr>
              <p:cNvSpPr/>
              <p:nvPr/>
            </p:nvSpPr>
            <p:spPr bwMode="auto">
              <a:xfrm>
                <a:off x="3112984" y="5017090"/>
                <a:ext cx="80963" cy="46038"/>
              </a:xfrm>
              <a:custGeom>
                <a:avLst/>
                <a:gdLst>
                  <a:gd name="T0" fmla="*/ 51 w 51"/>
                  <a:gd name="T1" fmla="*/ 9 h 29"/>
                  <a:gd name="T2" fmla="*/ 3 w 51"/>
                  <a:gd name="T3" fmla="*/ 29 h 29"/>
                  <a:gd name="T4" fmla="*/ 0 w 51"/>
                  <a:gd name="T5" fmla="*/ 19 h 29"/>
                  <a:gd name="T6" fmla="*/ 46 w 51"/>
                  <a:gd name="T7" fmla="*/ 0 h 29"/>
                  <a:gd name="T8" fmla="*/ 51 w 51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9">
                    <a:moveTo>
                      <a:pt x="51" y="9"/>
                    </a:moveTo>
                    <a:lnTo>
                      <a:pt x="3" y="29"/>
                    </a:lnTo>
                    <a:lnTo>
                      <a:pt x="0" y="19"/>
                    </a:lnTo>
                    <a:lnTo>
                      <a:pt x="46" y="0"/>
                    </a:lnTo>
                    <a:lnTo>
                      <a:pt x="5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iṥľîḋé">
                <a:extLst>
                  <a:ext uri="{FF2B5EF4-FFF2-40B4-BE49-F238E27FC236}">
                    <a16:creationId xmlns:a16="http://schemas.microsoft.com/office/drawing/2014/main" id="{23BF5739-9A3D-4DC1-ABDE-4A31EBBB7F69}"/>
                  </a:ext>
                </a:extLst>
              </p:cNvPr>
              <p:cNvSpPr/>
              <p:nvPr/>
            </p:nvSpPr>
            <p:spPr bwMode="auto">
              <a:xfrm>
                <a:off x="3081234" y="4948828"/>
                <a:ext cx="101600" cy="93663"/>
              </a:xfrm>
              <a:custGeom>
                <a:avLst/>
                <a:gdLst>
                  <a:gd name="T0" fmla="*/ 64 w 64"/>
                  <a:gd name="T1" fmla="*/ 36 h 59"/>
                  <a:gd name="T2" fmla="*/ 18 w 64"/>
                  <a:gd name="T3" fmla="*/ 59 h 59"/>
                  <a:gd name="T4" fmla="*/ 14 w 64"/>
                  <a:gd name="T5" fmla="*/ 50 h 59"/>
                  <a:gd name="T6" fmla="*/ 35 w 64"/>
                  <a:gd name="T7" fmla="*/ 16 h 59"/>
                  <a:gd name="T8" fmla="*/ 3 w 64"/>
                  <a:gd name="T9" fmla="*/ 31 h 59"/>
                  <a:gd name="T10" fmla="*/ 0 w 64"/>
                  <a:gd name="T11" fmla="*/ 22 h 59"/>
                  <a:gd name="T12" fmla="*/ 45 w 64"/>
                  <a:gd name="T13" fmla="*/ 0 h 59"/>
                  <a:gd name="T14" fmla="*/ 50 w 64"/>
                  <a:gd name="T15" fmla="*/ 8 h 59"/>
                  <a:gd name="T16" fmla="*/ 29 w 64"/>
                  <a:gd name="T17" fmla="*/ 42 h 59"/>
                  <a:gd name="T18" fmla="*/ 59 w 64"/>
                  <a:gd name="T19" fmla="*/ 26 h 59"/>
                  <a:gd name="T20" fmla="*/ 64 w 64"/>
                  <a:gd name="T21" fmla="*/ 3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59">
                    <a:moveTo>
                      <a:pt x="64" y="36"/>
                    </a:moveTo>
                    <a:lnTo>
                      <a:pt x="18" y="59"/>
                    </a:lnTo>
                    <a:lnTo>
                      <a:pt x="14" y="50"/>
                    </a:lnTo>
                    <a:lnTo>
                      <a:pt x="35" y="16"/>
                    </a:lnTo>
                    <a:lnTo>
                      <a:pt x="3" y="31"/>
                    </a:lnTo>
                    <a:lnTo>
                      <a:pt x="0" y="22"/>
                    </a:lnTo>
                    <a:lnTo>
                      <a:pt x="45" y="0"/>
                    </a:lnTo>
                    <a:lnTo>
                      <a:pt x="50" y="8"/>
                    </a:lnTo>
                    <a:lnTo>
                      <a:pt x="29" y="42"/>
                    </a:lnTo>
                    <a:lnTo>
                      <a:pt x="59" y="26"/>
                    </a:lnTo>
                    <a:lnTo>
                      <a:pt x="6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ślidè">
                <a:extLst>
                  <a:ext uri="{FF2B5EF4-FFF2-40B4-BE49-F238E27FC236}">
                    <a16:creationId xmlns:a16="http://schemas.microsoft.com/office/drawing/2014/main" id="{A2622269-5054-437F-AC7E-B0356072F15C}"/>
                  </a:ext>
                </a:extLst>
              </p:cNvPr>
              <p:cNvSpPr/>
              <p:nvPr/>
            </p:nvSpPr>
            <p:spPr bwMode="auto">
              <a:xfrm>
                <a:off x="3047897" y="4877390"/>
                <a:ext cx="84138" cy="88900"/>
              </a:xfrm>
              <a:custGeom>
                <a:avLst/>
                <a:gdLst>
                  <a:gd name="T0" fmla="*/ 28 w 46"/>
                  <a:gd name="T1" fmla="*/ 21 h 48"/>
                  <a:gd name="T2" fmla="*/ 22 w 46"/>
                  <a:gd name="T3" fmla="*/ 25 h 48"/>
                  <a:gd name="T4" fmla="*/ 11 w 46"/>
                  <a:gd name="T5" fmla="*/ 9 h 48"/>
                  <a:gd name="T6" fmla="*/ 26 w 46"/>
                  <a:gd name="T7" fmla="*/ 0 h 48"/>
                  <a:gd name="T8" fmla="*/ 35 w 46"/>
                  <a:gd name="T9" fmla="*/ 4 h 48"/>
                  <a:gd name="T10" fmla="*/ 42 w 46"/>
                  <a:gd name="T11" fmla="*/ 12 h 48"/>
                  <a:gd name="T12" fmla="*/ 46 w 46"/>
                  <a:gd name="T13" fmla="*/ 24 h 48"/>
                  <a:gd name="T14" fmla="*/ 43 w 46"/>
                  <a:gd name="T15" fmla="*/ 35 h 48"/>
                  <a:gd name="T16" fmla="*/ 35 w 46"/>
                  <a:gd name="T17" fmla="*/ 43 h 48"/>
                  <a:gd name="T18" fmla="*/ 23 w 46"/>
                  <a:gd name="T19" fmla="*/ 47 h 48"/>
                  <a:gd name="T20" fmla="*/ 12 w 46"/>
                  <a:gd name="T21" fmla="*/ 45 h 48"/>
                  <a:gd name="T22" fmla="*/ 4 w 46"/>
                  <a:gd name="T23" fmla="*/ 37 h 48"/>
                  <a:gd name="T24" fmla="*/ 0 w 46"/>
                  <a:gd name="T25" fmla="*/ 24 h 48"/>
                  <a:gd name="T26" fmla="*/ 5 w 46"/>
                  <a:gd name="T27" fmla="*/ 14 h 48"/>
                  <a:gd name="T28" fmla="*/ 11 w 46"/>
                  <a:gd name="T29" fmla="*/ 21 h 48"/>
                  <a:gd name="T30" fmla="*/ 9 w 46"/>
                  <a:gd name="T31" fmla="*/ 27 h 48"/>
                  <a:gd name="T32" fmla="*/ 11 w 46"/>
                  <a:gd name="T33" fmla="*/ 33 h 48"/>
                  <a:gd name="T34" fmla="*/ 19 w 46"/>
                  <a:gd name="T35" fmla="*/ 39 h 48"/>
                  <a:gd name="T36" fmla="*/ 30 w 46"/>
                  <a:gd name="T37" fmla="*/ 36 h 48"/>
                  <a:gd name="T38" fmla="*/ 38 w 46"/>
                  <a:gd name="T39" fmla="*/ 26 h 48"/>
                  <a:gd name="T40" fmla="*/ 36 w 46"/>
                  <a:gd name="T41" fmla="*/ 17 h 48"/>
                  <a:gd name="T42" fmla="*/ 32 w 46"/>
                  <a:gd name="T43" fmla="*/ 13 h 48"/>
                  <a:gd name="T44" fmla="*/ 27 w 46"/>
                  <a:gd name="T45" fmla="*/ 10 h 48"/>
                  <a:gd name="T46" fmla="*/ 23 w 46"/>
                  <a:gd name="T47" fmla="*/ 13 h 48"/>
                  <a:gd name="T48" fmla="*/ 28 w 46"/>
                  <a:gd name="T4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8">
                    <a:moveTo>
                      <a:pt x="28" y="21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"/>
                      <a:pt x="31" y="2"/>
                      <a:pt x="35" y="4"/>
                    </a:cubicBezTo>
                    <a:cubicBezTo>
                      <a:pt x="38" y="6"/>
                      <a:pt x="40" y="9"/>
                      <a:pt x="42" y="12"/>
                    </a:cubicBezTo>
                    <a:cubicBezTo>
                      <a:pt x="45" y="16"/>
                      <a:pt x="46" y="20"/>
                      <a:pt x="46" y="24"/>
                    </a:cubicBezTo>
                    <a:cubicBezTo>
                      <a:pt x="46" y="28"/>
                      <a:pt x="45" y="31"/>
                      <a:pt x="43" y="35"/>
                    </a:cubicBezTo>
                    <a:cubicBezTo>
                      <a:pt x="41" y="38"/>
                      <a:pt x="38" y="41"/>
                      <a:pt x="35" y="43"/>
                    </a:cubicBezTo>
                    <a:cubicBezTo>
                      <a:pt x="31" y="46"/>
                      <a:pt x="27" y="47"/>
                      <a:pt x="23" y="47"/>
                    </a:cubicBezTo>
                    <a:cubicBezTo>
                      <a:pt x="19" y="48"/>
                      <a:pt x="15" y="47"/>
                      <a:pt x="12" y="45"/>
                    </a:cubicBezTo>
                    <a:cubicBezTo>
                      <a:pt x="9" y="43"/>
                      <a:pt x="6" y="41"/>
                      <a:pt x="4" y="37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1"/>
                      <a:pt x="2" y="17"/>
                      <a:pt x="5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3"/>
                      <a:pt x="9" y="24"/>
                      <a:pt x="9" y="27"/>
                    </a:cubicBezTo>
                    <a:cubicBezTo>
                      <a:pt x="8" y="29"/>
                      <a:pt x="9" y="31"/>
                      <a:pt x="11" y="33"/>
                    </a:cubicBezTo>
                    <a:cubicBezTo>
                      <a:pt x="13" y="36"/>
                      <a:pt x="15" y="38"/>
                      <a:pt x="19" y="39"/>
                    </a:cubicBezTo>
                    <a:cubicBezTo>
                      <a:pt x="22" y="39"/>
                      <a:pt x="26" y="38"/>
                      <a:pt x="30" y="36"/>
                    </a:cubicBezTo>
                    <a:cubicBezTo>
                      <a:pt x="34" y="33"/>
                      <a:pt x="37" y="30"/>
                      <a:pt x="38" y="26"/>
                    </a:cubicBezTo>
                    <a:cubicBezTo>
                      <a:pt x="39" y="23"/>
                      <a:pt x="38" y="20"/>
                      <a:pt x="36" y="17"/>
                    </a:cubicBezTo>
                    <a:cubicBezTo>
                      <a:pt x="35" y="15"/>
                      <a:pt x="34" y="14"/>
                      <a:pt x="32" y="13"/>
                    </a:cubicBezTo>
                    <a:cubicBezTo>
                      <a:pt x="30" y="11"/>
                      <a:pt x="29" y="10"/>
                      <a:pt x="27" y="10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îŝ1ide">
                <a:extLst>
                  <a:ext uri="{FF2B5EF4-FFF2-40B4-BE49-F238E27FC236}">
                    <a16:creationId xmlns:a16="http://schemas.microsoft.com/office/drawing/2014/main" id="{20497DDF-7A33-4732-A5FF-607866288774}"/>
                  </a:ext>
                </a:extLst>
              </p:cNvPr>
              <p:cNvSpPr/>
              <p:nvPr/>
            </p:nvSpPr>
            <p:spPr bwMode="auto">
              <a:xfrm>
                <a:off x="1981097" y="4907553"/>
                <a:ext cx="931863" cy="969963"/>
              </a:xfrm>
              <a:custGeom>
                <a:avLst/>
                <a:gdLst>
                  <a:gd name="T0" fmla="*/ 488 w 506"/>
                  <a:gd name="T1" fmla="*/ 144 h 525"/>
                  <a:gd name="T2" fmla="*/ 449 w 506"/>
                  <a:gd name="T3" fmla="*/ 161 h 525"/>
                  <a:gd name="T4" fmla="*/ 473 w 506"/>
                  <a:gd name="T5" fmla="*/ 361 h 525"/>
                  <a:gd name="T6" fmla="*/ 434 w 506"/>
                  <a:gd name="T7" fmla="*/ 382 h 525"/>
                  <a:gd name="T8" fmla="*/ 463 w 506"/>
                  <a:gd name="T9" fmla="*/ 392 h 525"/>
                  <a:gd name="T10" fmla="*/ 434 w 506"/>
                  <a:gd name="T11" fmla="*/ 455 h 525"/>
                  <a:gd name="T12" fmla="*/ 418 w 506"/>
                  <a:gd name="T13" fmla="*/ 525 h 525"/>
                  <a:gd name="T14" fmla="*/ 328 w 506"/>
                  <a:gd name="T15" fmla="*/ 392 h 525"/>
                  <a:gd name="T16" fmla="*/ 200 w 506"/>
                  <a:gd name="T17" fmla="*/ 376 h 525"/>
                  <a:gd name="T18" fmla="*/ 179 w 506"/>
                  <a:gd name="T19" fmla="*/ 525 h 525"/>
                  <a:gd name="T20" fmla="*/ 72 w 506"/>
                  <a:gd name="T21" fmla="*/ 510 h 525"/>
                  <a:gd name="T22" fmla="*/ 44 w 506"/>
                  <a:gd name="T23" fmla="*/ 439 h 525"/>
                  <a:gd name="T24" fmla="*/ 72 w 506"/>
                  <a:gd name="T25" fmla="*/ 392 h 525"/>
                  <a:gd name="T26" fmla="*/ 57 w 506"/>
                  <a:gd name="T27" fmla="*/ 382 h 525"/>
                  <a:gd name="T28" fmla="*/ 18 w 506"/>
                  <a:gd name="T29" fmla="*/ 161 h 525"/>
                  <a:gd name="T30" fmla="*/ 56 w 506"/>
                  <a:gd name="T31" fmla="*/ 144 h 525"/>
                  <a:gd name="T32" fmla="*/ 0 w 506"/>
                  <a:gd name="T33" fmla="*/ 21 h 525"/>
                  <a:gd name="T34" fmla="*/ 92 w 506"/>
                  <a:gd name="T35" fmla="*/ 21 h 525"/>
                  <a:gd name="T36" fmla="*/ 403 w 506"/>
                  <a:gd name="T37" fmla="*/ 82 h 525"/>
                  <a:gd name="T38" fmla="*/ 457 w 506"/>
                  <a:gd name="T39" fmla="*/ 0 h 525"/>
                  <a:gd name="T40" fmla="*/ 461 w 506"/>
                  <a:gd name="T41" fmla="*/ 82 h 525"/>
                  <a:gd name="T42" fmla="*/ 455 w 506"/>
                  <a:gd name="T43" fmla="*/ 24 h 525"/>
                  <a:gd name="T44" fmla="*/ 435 w 506"/>
                  <a:gd name="T45" fmla="*/ 82 h 525"/>
                  <a:gd name="T46" fmla="*/ 454 w 506"/>
                  <a:gd name="T47" fmla="*/ 127 h 525"/>
                  <a:gd name="T48" fmla="*/ 49 w 506"/>
                  <a:gd name="T49" fmla="*/ 112 h 525"/>
                  <a:gd name="T50" fmla="*/ 78 w 506"/>
                  <a:gd name="T51" fmla="*/ 127 h 525"/>
                  <a:gd name="T52" fmla="*/ 81 w 506"/>
                  <a:gd name="T53" fmla="*/ 161 h 525"/>
                  <a:gd name="T54" fmla="*/ 426 w 506"/>
                  <a:gd name="T55" fmla="*/ 145 h 525"/>
                  <a:gd name="T56" fmla="*/ 454 w 506"/>
                  <a:gd name="T57" fmla="*/ 127 h 525"/>
                  <a:gd name="T58" fmla="*/ 450 w 506"/>
                  <a:gd name="T59" fmla="*/ 178 h 525"/>
                  <a:gd name="T60" fmla="*/ 65 w 506"/>
                  <a:gd name="T61" fmla="*/ 335 h 525"/>
                  <a:gd name="T62" fmla="*/ 421 w 506"/>
                  <a:gd name="T63" fmla="*/ 349 h 525"/>
                  <a:gd name="T64" fmla="*/ 398 w 506"/>
                  <a:gd name="T65" fmla="*/ 490 h 525"/>
                  <a:gd name="T66" fmla="*/ 356 w 506"/>
                  <a:gd name="T67" fmla="*/ 371 h 525"/>
                  <a:gd name="T68" fmla="*/ 389 w 506"/>
                  <a:gd name="T69" fmla="*/ 496 h 525"/>
                  <a:gd name="T70" fmla="*/ 150 w 506"/>
                  <a:gd name="T71" fmla="*/ 496 h 525"/>
                  <a:gd name="T72" fmla="*/ 108 w 506"/>
                  <a:gd name="T73" fmla="*/ 371 h 525"/>
                  <a:gd name="T74" fmla="*/ 117 w 506"/>
                  <a:gd name="T75" fmla="*/ 496 h 525"/>
                  <a:gd name="T76" fmla="*/ 71 w 506"/>
                  <a:gd name="T77" fmla="*/ 82 h 525"/>
                  <a:gd name="T78" fmla="*/ 51 w 506"/>
                  <a:gd name="T79" fmla="*/ 24 h 525"/>
                  <a:gd name="T80" fmla="*/ 45 w 506"/>
                  <a:gd name="T81" fmla="*/ 82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06" h="525">
                    <a:moveTo>
                      <a:pt x="506" y="21"/>
                    </a:moveTo>
                    <a:cubicBezTo>
                      <a:pt x="488" y="144"/>
                      <a:pt x="488" y="144"/>
                      <a:pt x="488" y="144"/>
                    </a:cubicBezTo>
                    <a:cubicBezTo>
                      <a:pt x="450" y="144"/>
                      <a:pt x="450" y="144"/>
                      <a:pt x="450" y="144"/>
                    </a:cubicBezTo>
                    <a:cubicBezTo>
                      <a:pt x="449" y="161"/>
                      <a:pt x="449" y="161"/>
                      <a:pt x="449" y="161"/>
                    </a:cubicBezTo>
                    <a:cubicBezTo>
                      <a:pt x="488" y="161"/>
                      <a:pt x="488" y="161"/>
                      <a:pt x="488" y="161"/>
                    </a:cubicBezTo>
                    <a:cubicBezTo>
                      <a:pt x="473" y="361"/>
                      <a:pt x="473" y="361"/>
                      <a:pt x="473" y="361"/>
                    </a:cubicBezTo>
                    <a:cubicBezTo>
                      <a:pt x="473" y="372"/>
                      <a:pt x="462" y="382"/>
                      <a:pt x="450" y="382"/>
                    </a:cubicBezTo>
                    <a:cubicBezTo>
                      <a:pt x="434" y="382"/>
                      <a:pt x="434" y="382"/>
                      <a:pt x="434" y="382"/>
                    </a:cubicBezTo>
                    <a:cubicBezTo>
                      <a:pt x="434" y="392"/>
                      <a:pt x="434" y="392"/>
                      <a:pt x="434" y="392"/>
                    </a:cubicBezTo>
                    <a:cubicBezTo>
                      <a:pt x="463" y="392"/>
                      <a:pt x="463" y="392"/>
                      <a:pt x="463" y="392"/>
                    </a:cubicBezTo>
                    <a:cubicBezTo>
                      <a:pt x="463" y="439"/>
                      <a:pt x="463" y="439"/>
                      <a:pt x="463" y="439"/>
                    </a:cubicBezTo>
                    <a:cubicBezTo>
                      <a:pt x="463" y="448"/>
                      <a:pt x="450" y="455"/>
                      <a:pt x="434" y="455"/>
                    </a:cubicBezTo>
                    <a:cubicBezTo>
                      <a:pt x="434" y="510"/>
                      <a:pt x="434" y="510"/>
                      <a:pt x="434" y="510"/>
                    </a:cubicBezTo>
                    <a:cubicBezTo>
                      <a:pt x="434" y="518"/>
                      <a:pt x="427" y="525"/>
                      <a:pt x="418" y="525"/>
                    </a:cubicBezTo>
                    <a:cubicBezTo>
                      <a:pt x="328" y="525"/>
                      <a:pt x="328" y="525"/>
                      <a:pt x="328" y="525"/>
                    </a:cubicBezTo>
                    <a:cubicBezTo>
                      <a:pt x="328" y="392"/>
                      <a:pt x="328" y="392"/>
                      <a:pt x="328" y="392"/>
                    </a:cubicBezTo>
                    <a:cubicBezTo>
                      <a:pt x="328" y="383"/>
                      <a:pt x="318" y="376"/>
                      <a:pt x="307" y="376"/>
                    </a:cubicBezTo>
                    <a:cubicBezTo>
                      <a:pt x="200" y="376"/>
                      <a:pt x="200" y="376"/>
                      <a:pt x="200" y="376"/>
                    </a:cubicBezTo>
                    <a:cubicBezTo>
                      <a:pt x="188" y="376"/>
                      <a:pt x="179" y="383"/>
                      <a:pt x="179" y="392"/>
                    </a:cubicBezTo>
                    <a:cubicBezTo>
                      <a:pt x="179" y="525"/>
                      <a:pt x="179" y="525"/>
                      <a:pt x="179" y="525"/>
                    </a:cubicBezTo>
                    <a:cubicBezTo>
                      <a:pt x="89" y="525"/>
                      <a:pt x="89" y="525"/>
                      <a:pt x="89" y="525"/>
                    </a:cubicBezTo>
                    <a:cubicBezTo>
                      <a:pt x="80" y="525"/>
                      <a:pt x="72" y="518"/>
                      <a:pt x="72" y="510"/>
                    </a:cubicBezTo>
                    <a:cubicBezTo>
                      <a:pt x="72" y="455"/>
                      <a:pt x="72" y="455"/>
                      <a:pt x="72" y="455"/>
                    </a:cubicBezTo>
                    <a:cubicBezTo>
                      <a:pt x="56" y="455"/>
                      <a:pt x="44" y="448"/>
                      <a:pt x="44" y="439"/>
                    </a:cubicBezTo>
                    <a:cubicBezTo>
                      <a:pt x="44" y="392"/>
                      <a:pt x="44" y="392"/>
                      <a:pt x="44" y="392"/>
                    </a:cubicBezTo>
                    <a:cubicBezTo>
                      <a:pt x="72" y="392"/>
                      <a:pt x="72" y="392"/>
                      <a:pt x="72" y="392"/>
                    </a:cubicBezTo>
                    <a:cubicBezTo>
                      <a:pt x="72" y="382"/>
                      <a:pt x="72" y="382"/>
                      <a:pt x="72" y="382"/>
                    </a:cubicBezTo>
                    <a:cubicBezTo>
                      <a:pt x="57" y="382"/>
                      <a:pt x="57" y="382"/>
                      <a:pt x="57" y="382"/>
                    </a:cubicBezTo>
                    <a:cubicBezTo>
                      <a:pt x="44" y="382"/>
                      <a:pt x="34" y="372"/>
                      <a:pt x="34" y="361"/>
                    </a:cubicBezTo>
                    <a:cubicBezTo>
                      <a:pt x="18" y="161"/>
                      <a:pt x="18" y="161"/>
                      <a:pt x="18" y="161"/>
                    </a:cubicBezTo>
                    <a:cubicBezTo>
                      <a:pt x="58" y="161"/>
                      <a:pt x="58" y="161"/>
                      <a:pt x="58" y="161"/>
                    </a:cubicBezTo>
                    <a:cubicBezTo>
                      <a:pt x="56" y="144"/>
                      <a:pt x="56" y="144"/>
                      <a:pt x="56" y="144"/>
                    </a:cubicBez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7"/>
                      <a:pt x="31" y="0"/>
                      <a:pt x="49" y="0"/>
                    </a:cubicBezTo>
                    <a:cubicBezTo>
                      <a:pt x="73" y="0"/>
                      <a:pt x="80" y="3"/>
                      <a:pt x="92" y="21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403" y="82"/>
                      <a:pt x="403" y="82"/>
                      <a:pt x="403" y="82"/>
                    </a:cubicBezTo>
                    <a:cubicBezTo>
                      <a:pt x="415" y="21"/>
                      <a:pt x="415" y="21"/>
                      <a:pt x="415" y="21"/>
                    </a:cubicBezTo>
                    <a:cubicBezTo>
                      <a:pt x="426" y="3"/>
                      <a:pt x="433" y="0"/>
                      <a:pt x="457" y="0"/>
                    </a:cubicBezTo>
                    <a:cubicBezTo>
                      <a:pt x="475" y="0"/>
                      <a:pt x="504" y="7"/>
                      <a:pt x="506" y="21"/>
                    </a:cubicBezTo>
                    <a:close/>
                    <a:moveTo>
                      <a:pt x="461" y="82"/>
                    </a:moveTo>
                    <a:cubicBezTo>
                      <a:pt x="469" y="32"/>
                      <a:pt x="469" y="32"/>
                      <a:pt x="469" y="32"/>
                    </a:cubicBezTo>
                    <a:cubicBezTo>
                      <a:pt x="469" y="24"/>
                      <a:pt x="463" y="24"/>
                      <a:pt x="455" y="24"/>
                    </a:cubicBezTo>
                    <a:cubicBezTo>
                      <a:pt x="450" y="24"/>
                      <a:pt x="447" y="26"/>
                      <a:pt x="445" y="32"/>
                    </a:cubicBezTo>
                    <a:cubicBezTo>
                      <a:pt x="435" y="82"/>
                      <a:pt x="435" y="82"/>
                      <a:pt x="435" y="82"/>
                    </a:cubicBezTo>
                    <a:lnTo>
                      <a:pt x="461" y="82"/>
                    </a:lnTo>
                    <a:close/>
                    <a:moveTo>
                      <a:pt x="454" y="127"/>
                    </a:moveTo>
                    <a:cubicBezTo>
                      <a:pt x="457" y="112"/>
                      <a:pt x="457" y="112"/>
                      <a:pt x="457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52" y="127"/>
                      <a:pt x="52" y="127"/>
                      <a:pt x="52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1" y="161"/>
                      <a:pt x="81" y="161"/>
                      <a:pt x="81" y="161"/>
                    </a:cubicBezTo>
                    <a:cubicBezTo>
                      <a:pt x="425" y="161"/>
                      <a:pt x="425" y="161"/>
                      <a:pt x="425" y="161"/>
                    </a:cubicBezTo>
                    <a:cubicBezTo>
                      <a:pt x="426" y="145"/>
                      <a:pt x="426" y="145"/>
                      <a:pt x="426" y="145"/>
                    </a:cubicBezTo>
                    <a:cubicBezTo>
                      <a:pt x="428" y="127"/>
                      <a:pt x="428" y="127"/>
                      <a:pt x="428" y="127"/>
                    </a:cubicBezTo>
                    <a:lnTo>
                      <a:pt x="454" y="127"/>
                    </a:lnTo>
                    <a:close/>
                    <a:moveTo>
                      <a:pt x="441" y="335"/>
                    </a:moveTo>
                    <a:cubicBezTo>
                      <a:pt x="450" y="178"/>
                      <a:pt x="450" y="178"/>
                      <a:pt x="450" y="178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65" y="335"/>
                      <a:pt x="65" y="335"/>
                      <a:pt x="65" y="335"/>
                    </a:cubicBezTo>
                    <a:cubicBezTo>
                      <a:pt x="65" y="343"/>
                      <a:pt x="74" y="349"/>
                      <a:pt x="85" y="349"/>
                    </a:cubicBezTo>
                    <a:cubicBezTo>
                      <a:pt x="421" y="349"/>
                      <a:pt x="421" y="349"/>
                      <a:pt x="421" y="349"/>
                    </a:cubicBezTo>
                    <a:cubicBezTo>
                      <a:pt x="432" y="349"/>
                      <a:pt x="441" y="343"/>
                      <a:pt x="441" y="335"/>
                    </a:cubicBezTo>
                    <a:close/>
                    <a:moveTo>
                      <a:pt x="398" y="490"/>
                    </a:moveTo>
                    <a:cubicBezTo>
                      <a:pt x="398" y="371"/>
                      <a:pt x="398" y="371"/>
                      <a:pt x="398" y="371"/>
                    </a:cubicBezTo>
                    <a:cubicBezTo>
                      <a:pt x="356" y="371"/>
                      <a:pt x="356" y="371"/>
                      <a:pt x="356" y="371"/>
                    </a:cubicBezTo>
                    <a:cubicBezTo>
                      <a:pt x="356" y="496"/>
                      <a:pt x="356" y="496"/>
                      <a:pt x="356" y="496"/>
                    </a:cubicBezTo>
                    <a:cubicBezTo>
                      <a:pt x="389" y="496"/>
                      <a:pt x="389" y="496"/>
                      <a:pt x="389" y="496"/>
                    </a:cubicBezTo>
                    <a:cubicBezTo>
                      <a:pt x="394" y="496"/>
                      <a:pt x="398" y="496"/>
                      <a:pt x="398" y="490"/>
                    </a:cubicBezTo>
                    <a:close/>
                    <a:moveTo>
                      <a:pt x="150" y="496"/>
                    </a:moveTo>
                    <a:cubicBezTo>
                      <a:pt x="150" y="371"/>
                      <a:pt x="150" y="371"/>
                      <a:pt x="150" y="371"/>
                    </a:cubicBezTo>
                    <a:cubicBezTo>
                      <a:pt x="108" y="371"/>
                      <a:pt x="108" y="371"/>
                      <a:pt x="108" y="371"/>
                    </a:cubicBezTo>
                    <a:cubicBezTo>
                      <a:pt x="108" y="490"/>
                      <a:pt x="108" y="490"/>
                      <a:pt x="108" y="490"/>
                    </a:cubicBezTo>
                    <a:cubicBezTo>
                      <a:pt x="108" y="496"/>
                      <a:pt x="112" y="496"/>
                      <a:pt x="117" y="496"/>
                    </a:cubicBezTo>
                    <a:lnTo>
                      <a:pt x="150" y="496"/>
                    </a:lnTo>
                    <a:close/>
                    <a:moveTo>
                      <a:pt x="71" y="82"/>
                    </a:moveTo>
                    <a:cubicBezTo>
                      <a:pt x="61" y="32"/>
                      <a:pt x="61" y="32"/>
                      <a:pt x="61" y="32"/>
                    </a:cubicBezTo>
                    <a:cubicBezTo>
                      <a:pt x="60" y="26"/>
                      <a:pt x="57" y="24"/>
                      <a:pt x="51" y="24"/>
                    </a:cubicBezTo>
                    <a:cubicBezTo>
                      <a:pt x="43" y="24"/>
                      <a:pt x="37" y="24"/>
                      <a:pt x="37" y="32"/>
                    </a:cubicBezTo>
                    <a:cubicBezTo>
                      <a:pt x="45" y="82"/>
                      <a:pt x="45" y="82"/>
                      <a:pt x="45" y="82"/>
                    </a:cubicBezTo>
                    <a:lnTo>
                      <a:pt x="71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íde">
                <a:extLst>
                  <a:ext uri="{FF2B5EF4-FFF2-40B4-BE49-F238E27FC236}">
                    <a16:creationId xmlns:a16="http://schemas.microsoft.com/office/drawing/2014/main" id="{07201E35-F5BF-4273-A20E-344864BAC63E}"/>
                  </a:ext>
                </a:extLst>
              </p:cNvPr>
              <p:cNvSpPr/>
              <p:nvPr/>
            </p:nvSpPr>
            <p:spPr bwMode="auto">
              <a:xfrm>
                <a:off x="2144609" y="5142503"/>
                <a:ext cx="604838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B98174E-8217-40C9-91C2-5877EFE621D5}"/>
              </a:ext>
            </a:extLst>
          </p:cNvPr>
          <p:cNvGrpSpPr/>
          <p:nvPr userDrawn="1"/>
        </p:nvGrpSpPr>
        <p:grpSpPr>
          <a:xfrm>
            <a:off x="5319762" y="1457555"/>
            <a:ext cx="1552476" cy="320434"/>
            <a:chOff x="5180266" y="4756740"/>
            <a:chExt cx="5753100" cy="1187451"/>
          </a:xfrm>
          <a:solidFill>
            <a:schemeClr val="bg1"/>
          </a:solidFill>
        </p:grpSpPr>
        <p:sp>
          <p:nvSpPr>
            <p:cNvPr id="68" name="ïṩļîḑê">
              <a:extLst>
                <a:ext uri="{FF2B5EF4-FFF2-40B4-BE49-F238E27FC236}">
                  <a16:creationId xmlns:a16="http://schemas.microsoft.com/office/drawing/2014/main" id="{8385485B-6A50-4129-847A-00BAE46F76A0}"/>
                </a:ext>
              </a:extLst>
            </p:cNvPr>
            <p:cNvSpPr/>
            <p:nvPr/>
          </p:nvSpPr>
          <p:spPr bwMode="auto">
            <a:xfrm>
              <a:off x="10319003" y="4805953"/>
              <a:ext cx="600075" cy="771525"/>
            </a:xfrm>
            <a:custGeom>
              <a:avLst/>
              <a:gdLst>
                <a:gd name="T0" fmla="*/ 210 w 325"/>
                <a:gd name="T1" fmla="*/ 140 h 418"/>
                <a:gd name="T2" fmla="*/ 237 w 325"/>
                <a:gd name="T3" fmla="*/ 155 h 418"/>
                <a:gd name="T4" fmla="*/ 161 w 325"/>
                <a:gd name="T5" fmla="*/ 179 h 418"/>
                <a:gd name="T6" fmla="*/ 187 w 325"/>
                <a:gd name="T7" fmla="*/ 68 h 418"/>
                <a:gd name="T8" fmla="*/ 230 w 325"/>
                <a:gd name="T9" fmla="*/ 40 h 418"/>
                <a:gd name="T10" fmla="*/ 199 w 325"/>
                <a:gd name="T11" fmla="*/ 85 h 418"/>
                <a:gd name="T12" fmla="*/ 99 w 325"/>
                <a:gd name="T13" fmla="*/ 132 h 418"/>
                <a:gd name="T14" fmla="*/ 132 w 325"/>
                <a:gd name="T15" fmla="*/ 83 h 418"/>
                <a:gd name="T16" fmla="*/ 174 w 325"/>
                <a:gd name="T17" fmla="*/ 116 h 418"/>
                <a:gd name="T18" fmla="*/ 59 w 325"/>
                <a:gd name="T19" fmla="*/ 198 h 418"/>
                <a:gd name="T20" fmla="*/ 16 w 325"/>
                <a:gd name="T21" fmla="*/ 224 h 418"/>
                <a:gd name="T22" fmla="*/ 17 w 325"/>
                <a:gd name="T23" fmla="*/ 314 h 418"/>
                <a:gd name="T24" fmla="*/ 55 w 325"/>
                <a:gd name="T25" fmla="*/ 244 h 418"/>
                <a:gd name="T26" fmla="*/ 131 w 325"/>
                <a:gd name="T27" fmla="*/ 194 h 418"/>
                <a:gd name="T28" fmla="*/ 111 w 325"/>
                <a:gd name="T29" fmla="*/ 251 h 418"/>
                <a:gd name="T30" fmla="*/ 148 w 325"/>
                <a:gd name="T31" fmla="*/ 246 h 418"/>
                <a:gd name="T32" fmla="*/ 184 w 325"/>
                <a:gd name="T33" fmla="*/ 243 h 418"/>
                <a:gd name="T34" fmla="*/ 131 w 325"/>
                <a:gd name="T35" fmla="*/ 281 h 418"/>
                <a:gd name="T36" fmla="*/ 76 w 325"/>
                <a:gd name="T37" fmla="*/ 299 h 418"/>
                <a:gd name="T38" fmla="*/ 134 w 325"/>
                <a:gd name="T39" fmla="*/ 334 h 418"/>
                <a:gd name="T40" fmla="*/ 203 w 325"/>
                <a:gd name="T41" fmla="*/ 298 h 418"/>
                <a:gd name="T42" fmla="*/ 206 w 325"/>
                <a:gd name="T43" fmla="*/ 350 h 418"/>
                <a:gd name="T44" fmla="*/ 165 w 325"/>
                <a:gd name="T45" fmla="*/ 378 h 418"/>
                <a:gd name="T46" fmla="*/ 144 w 325"/>
                <a:gd name="T47" fmla="*/ 410 h 418"/>
                <a:gd name="T48" fmla="*/ 228 w 325"/>
                <a:gd name="T49" fmla="*/ 408 h 418"/>
                <a:gd name="T50" fmla="*/ 239 w 325"/>
                <a:gd name="T51" fmla="*/ 307 h 418"/>
                <a:gd name="T52" fmla="*/ 273 w 325"/>
                <a:gd name="T53" fmla="*/ 283 h 418"/>
                <a:gd name="T54" fmla="*/ 271 w 325"/>
                <a:gd name="T55" fmla="*/ 239 h 418"/>
                <a:gd name="T56" fmla="*/ 233 w 325"/>
                <a:gd name="T57" fmla="*/ 226 h 418"/>
                <a:gd name="T58" fmla="*/ 261 w 325"/>
                <a:gd name="T59" fmla="*/ 181 h 418"/>
                <a:gd name="T60" fmla="*/ 316 w 325"/>
                <a:gd name="T61" fmla="*/ 167 h 418"/>
                <a:gd name="T62" fmla="*/ 297 w 325"/>
                <a:gd name="T63" fmla="*/ 119 h 418"/>
                <a:gd name="T64" fmla="*/ 251 w 325"/>
                <a:gd name="T65" fmla="*/ 93 h 418"/>
                <a:gd name="T66" fmla="*/ 276 w 325"/>
                <a:gd name="T67" fmla="*/ 34 h 418"/>
                <a:gd name="T68" fmla="*/ 217 w 325"/>
                <a:gd name="T69" fmla="*/ 11 h 418"/>
                <a:gd name="T70" fmla="*/ 164 w 325"/>
                <a:gd name="T71" fmla="*/ 29 h 418"/>
                <a:gd name="T72" fmla="*/ 136 w 325"/>
                <a:gd name="T73" fmla="*/ 43 h 418"/>
                <a:gd name="T74" fmla="*/ 113 w 325"/>
                <a:gd name="T75" fmla="*/ 21 h 418"/>
                <a:gd name="T76" fmla="*/ 78 w 325"/>
                <a:gd name="T77" fmla="*/ 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5" h="418">
                  <a:moveTo>
                    <a:pt x="161" y="179"/>
                  </a:moveTo>
                  <a:cubicBezTo>
                    <a:pt x="160" y="178"/>
                    <a:pt x="188" y="143"/>
                    <a:pt x="210" y="140"/>
                  </a:cubicBezTo>
                  <a:cubicBezTo>
                    <a:pt x="232" y="137"/>
                    <a:pt x="226" y="133"/>
                    <a:pt x="238" y="138"/>
                  </a:cubicBezTo>
                  <a:cubicBezTo>
                    <a:pt x="250" y="144"/>
                    <a:pt x="252" y="148"/>
                    <a:pt x="237" y="155"/>
                  </a:cubicBezTo>
                  <a:cubicBezTo>
                    <a:pt x="222" y="162"/>
                    <a:pt x="215" y="168"/>
                    <a:pt x="196" y="171"/>
                  </a:cubicBezTo>
                  <a:cubicBezTo>
                    <a:pt x="177" y="175"/>
                    <a:pt x="163" y="181"/>
                    <a:pt x="161" y="179"/>
                  </a:cubicBezTo>
                  <a:close/>
                  <a:moveTo>
                    <a:pt x="199" y="85"/>
                  </a:moveTo>
                  <a:cubicBezTo>
                    <a:pt x="197" y="87"/>
                    <a:pt x="186" y="79"/>
                    <a:pt x="187" y="68"/>
                  </a:cubicBezTo>
                  <a:cubicBezTo>
                    <a:pt x="188" y="57"/>
                    <a:pt x="197" y="38"/>
                    <a:pt x="211" y="34"/>
                  </a:cubicBezTo>
                  <a:cubicBezTo>
                    <a:pt x="225" y="30"/>
                    <a:pt x="230" y="30"/>
                    <a:pt x="230" y="40"/>
                  </a:cubicBezTo>
                  <a:cubicBezTo>
                    <a:pt x="229" y="51"/>
                    <a:pt x="229" y="62"/>
                    <a:pt x="219" y="71"/>
                  </a:cubicBezTo>
                  <a:cubicBezTo>
                    <a:pt x="210" y="80"/>
                    <a:pt x="201" y="84"/>
                    <a:pt x="199" y="85"/>
                  </a:cubicBezTo>
                  <a:close/>
                  <a:moveTo>
                    <a:pt x="79" y="112"/>
                  </a:moveTo>
                  <a:cubicBezTo>
                    <a:pt x="79" y="113"/>
                    <a:pt x="87" y="125"/>
                    <a:pt x="99" y="132"/>
                  </a:cubicBezTo>
                  <a:cubicBezTo>
                    <a:pt x="112" y="138"/>
                    <a:pt x="119" y="135"/>
                    <a:pt x="129" y="127"/>
                  </a:cubicBezTo>
                  <a:cubicBezTo>
                    <a:pt x="139" y="118"/>
                    <a:pt x="130" y="95"/>
                    <a:pt x="132" y="83"/>
                  </a:cubicBezTo>
                  <a:cubicBezTo>
                    <a:pt x="135" y="70"/>
                    <a:pt x="136" y="73"/>
                    <a:pt x="146" y="75"/>
                  </a:cubicBezTo>
                  <a:cubicBezTo>
                    <a:pt x="156" y="76"/>
                    <a:pt x="173" y="108"/>
                    <a:pt x="174" y="116"/>
                  </a:cubicBezTo>
                  <a:cubicBezTo>
                    <a:pt x="174" y="123"/>
                    <a:pt x="170" y="123"/>
                    <a:pt x="128" y="142"/>
                  </a:cubicBezTo>
                  <a:cubicBezTo>
                    <a:pt x="86" y="161"/>
                    <a:pt x="67" y="195"/>
                    <a:pt x="59" y="198"/>
                  </a:cubicBezTo>
                  <a:cubicBezTo>
                    <a:pt x="52" y="202"/>
                    <a:pt x="55" y="191"/>
                    <a:pt x="40" y="188"/>
                  </a:cubicBezTo>
                  <a:cubicBezTo>
                    <a:pt x="26" y="186"/>
                    <a:pt x="23" y="211"/>
                    <a:pt x="16" y="224"/>
                  </a:cubicBezTo>
                  <a:cubicBezTo>
                    <a:pt x="8" y="238"/>
                    <a:pt x="5" y="266"/>
                    <a:pt x="5" y="277"/>
                  </a:cubicBezTo>
                  <a:cubicBezTo>
                    <a:pt x="5" y="288"/>
                    <a:pt x="0" y="301"/>
                    <a:pt x="17" y="314"/>
                  </a:cubicBezTo>
                  <a:cubicBezTo>
                    <a:pt x="33" y="326"/>
                    <a:pt x="49" y="311"/>
                    <a:pt x="53" y="304"/>
                  </a:cubicBezTo>
                  <a:cubicBezTo>
                    <a:pt x="57" y="298"/>
                    <a:pt x="53" y="269"/>
                    <a:pt x="55" y="244"/>
                  </a:cubicBezTo>
                  <a:cubicBezTo>
                    <a:pt x="57" y="220"/>
                    <a:pt x="89" y="204"/>
                    <a:pt x="100" y="197"/>
                  </a:cubicBezTo>
                  <a:cubicBezTo>
                    <a:pt x="115" y="189"/>
                    <a:pt x="129" y="190"/>
                    <a:pt x="131" y="194"/>
                  </a:cubicBezTo>
                  <a:cubicBezTo>
                    <a:pt x="134" y="197"/>
                    <a:pt x="119" y="214"/>
                    <a:pt x="112" y="219"/>
                  </a:cubicBezTo>
                  <a:cubicBezTo>
                    <a:pt x="105" y="224"/>
                    <a:pt x="110" y="244"/>
                    <a:pt x="111" y="251"/>
                  </a:cubicBezTo>
                  <a:cubicBezTo>
                    <a:pt x="113" y="257"/>
                    <a:pt x="111" y="260"/>
                    <a:pt x="125" y="265"/>
                  </a:cubicBezTo>
                  <a:cubicBezTo>
                    <a:pt x="142" y="271"/>
                    <a:pt x="139" y="257"/>
                    <a:pt x="148" y="246"/>
                  </a:cubicBezTo>
                  <a:cubicBezTo>
                    <a:pt x="157" y="236"/>
                    <a:pt x="163" y="224"/>
                    <a:pt x="170" y="224"/>
                  </a:cubicBezTo>
                  <a:cubicBezTo>
                    <a:pt x="177" y="224"/>
                    <a:pt x="180" y="238"/>
                    <a:pt x="184" y="243"/>
                  </a:cubicBezTo>
                  <a:cubicBezTo>
                    <a:pt x="187" y="248"/>
                    <a:pt x="189" y="257"/>
                    <a:pt x="177" y="263"/>
                  </a:cubicBezTo>
                  <a:cubicBezTo>
                    <a:pt x="165" y="269"/>
                    <a:pt x="131" y="281"/>
                    <a:pt x="131" y="281"/>
                  </a:cubicBezTo>
                  <a:cubicBezTo>
                    <a:pt x="131" y="281"/>
                    <a:pt x="112" y="284"/>
                    <a:pt x="101" y="287"/>
                  </a:cubicBezTo>
                  <a:cubicBezTo>
                    <a:pt x="90" y="289"/>
                    <a:pt x="78" y="285"/>
                    <a:pt x="76" y="299"/>
                  </a:cubicBezTo>
                  <a:cubicBezTo>
                    <a:pt x="73" y="312"/>
                    <a:pt x="78" y="305"/>
                    <a:pt x="86" y="319"/>
                  </a:cubicBezTo>
                  <a:cubicBezTo>
                    <a:pt x="94" y="333"/>
                    <a:pt x="119" y="337"/>
                    <a:pt x="134" y="334"/>
                  </a:cubicBezTo>
                  <a:cubicBezTo>
                    <a:pt x="149" y="332"/>
                    <a:pt x="157" y="324"/>
                    <a:pt x="168" y="316"/>
                  </a:cubicBezTo>
                  <a:cubicBezTo>
                    <a:pt x="178" y="308"/>
                    <a:pt x="194" y="298"/>
                    <a:pt x="203" y="298"/>
                  </a:cubicBezTo>
                  <a:cubicBezTo>
                    <a:pt x="211" y="299"/>
                    <a:pt x="211" y="311"/>
                    <a:pt x="211" y="325"/>
                  </a:cubicBezTo>
                  <a:cubicBezTo>
                    <a:pt x="211" y="339"/>
                    <a:pt x="210" y="337"/>
                    <a:pt x="206" y="350"/>
                  </a:cubicBezTo>
                  <a:cubicBezTo>
                    <a:pt x="202" y="364"/>
                    <a:pt x="199" y="368"/>
                    <a:pt x="194" y="372"/>
                  </a:cubicBezTo>
                  <a:cubicBezTo>
                    <a:pt x="189" y="377"/>
                    <a:pt x="184" y="376"/>
                    <a:pt x="165" y="378"/>
                  </a:cubicBezTo>
                  <a:cubicBezTo>
                    <a:pt x="145" y="380"/>
                    <a:pt x="131" y="393"/>
                    <a:pt x="129" y="400"/>
                  </a:cubicBezTo>
                  <a:cubicBezTo>
                    <a:pt x="128" y="407"/>
                    <a:pt x="135" y="405"/>
                    <a:pt x="144" y="410"/>
                  </a:cubicBezTo>
                  <a:cubicBezTo>
                    <a:pt x="152" y="414"/>
                    <a:pt x="163" y="416"/>
                    <a:pt x="185" y="417"/>
                  </a:cubicBezTo>
                  <a:cubicBezTo>
                    <a:pt x="208" y="418"/>
                    <a:pt x="219" y="417"/>
                    <a:pt x="228" y="408"/>
                  </a:cubicBezTo>
                  <a:cubicBezTo>
                    <a:pt x="238" y="400"/>
                    <a:pt x="240" y="373"/>
                    <a:pt x="241" y="354"/>
                  </a:cubicBezTo>
                  <a:cubicBezTo>
                    <a:pt x="243" y="335"/>
                    <a:pt x="239" y="315"/>
                    <a:pt x="239" y="307"/>
                  </a:cubicBezTo>
                  <a:cubicBezTo>
                    <a:pt x="239" y="299"/>
                    <a:pt x="239" y="297"/>
                    <a:pt x="244" y="288"/>
                  </a:cubicBezTo>
                  <a:cubicBezTo>
                    <a:pt x="249" y="280"/>
                    <a:pt x="257" y="284"/>
                    <a:pt x="273" y="283"/>
                  </a:cubicBezTo>
                  <a:cubicBezTo>
                    <a:pt x="288" y="281"/>
                    <a:pt x="286" y="270"/>
                    <a:pt x="287" y="261"/>
                  </a:cubicBezTo>
                  <a:cubicBezTo>
                    <a:pt x="288" y="251"/>
                    <a:pt x="281" y="247"/>
                    <a:pt x="271" y="239"/>
                  </a:cubicBezTo>
                  <a:cubicBezTo>
                    <a:pt x="260" y="231"/>
                    <a:pt x="250" y="236"/>
                    <a:pt x="240" y="236"/>
                  </a:cubicBezTo>
                  <a:cubicBezTo>
                    <a:pt x="230" y="236"/>
                    <a:pt x="233" y="234"/>
                    <a:pt x="233" y="226"/>
                  </a:cubicBezTo>
                  <a:cubicBezTo>
                    <a:pt x="233" y="219"/>
                    <a:pt x="238" y="215"/>
                    <a:pt x="239" y="207"/>
                  </a:cubicBezTo>
                  <a:cubicBezTo>
                    <a:pt x="241" y="200"/>
                    <a:pt x="251" y="192"/>
                    <a:pt x="261" y="181"/>
                  </a:cubicBezTo>
                  <a:cubicBezTo>
                    <a:pt x="270" y="170"/>
                    <a:pt x="276" y="175"/>
                    <a:pt x="289" y="176"/>
                  </a:cubicBezTo>
                  <a:cubicBezTo>
                    <a:pt x="302" y="176"/>
                    <a:pt x="307" y="176"/>
                    <a:pt x="316" y="167"/>
                  </a:cubicBezTo>
                  <a:cubicBezTo>
                    <a:pt x="325" y="157"/>
                    <a:pt x="318" y="138"/>
                    <a:pt x="316" y="132"/>
                  </a:cubicBezTo>
                  <a:cubicBezTo>
                    <a:pt x="315" y="125"/>
                    <a:pt x="309" y="129"/>
                    <a:pt x="297" y="119"/>
                  </a:cubicBezTo>
                  <a:cubicBezTo>
                    <a:pt x="285" y="108"/>
                    <a:pt x="274" y="111"/>
                    <a:pt x="261" y="111"/>
                  </a:cubicBezTo>
                  <a:cubicBezTo>
                    <a:pt x="248" y="111"/>
                    <a:pt x="244" y="100"/>
                    <a:pt x="251" y="93"/>
                  </a:cubicBezTo>
                  <a:cubicBezTo>
                    <a:pt x="259" y="87"/>
                    <a:pt x="265" y="77"/>
                    <a:pt x="272" y="66"/>
                  </a:cubicBezTo>
                  <a:cubicBezTo>
                    <a:pt x="278" y="55"/>
                    <a:pt x="276" y="45"/>
                    <a:pt x="276" y="34"/>
                  </a:cubicBezTo>
                  <a:cubicBezTo>
                    <a:pt x="275" y="24"/>
                    <a:pt x="264" y="20"/>
                    <a:pt x="252" y="10"/>
                  </a:cubicBezTo>
                  <a:cubicBezTo>
                    <a:pt x="240" y="0"/>
                    <a:pt x="225" y="8"/>
                    <a:pt x="217" y="11"/>
                  </a:cubicBezTo>
                  <a:cubicBezTo>
                    <a:pt x="208" y="14"/>
                    <a:pt x="196" y="20"/>
                    <a:pt x="187" y="25"/>
                  </a:cubicBezTo>
                  <a:cubicBezTo>
                    <a:pt x="178" y="30"/>
                    <a:pt x="172" y="30"/>
                    <a:pt x="164" y="29"/>
                  </a:cubicBezTo>
                  <a:cubicBezTo>
                    <a:pt x="157" y="29"/>
                    <a:pt x="150" y="29"/>
                    <a:pt x="147" y="29"/>
                  </a:cubicBezTo>
                  <a:cubicBezTo>
                    <a:pt x="144" y="29"/>
                    <a:pt x="141" y="35"/>
                    <a:pt x="136" y="43"/>
                  </a:cubicBezTo>
                  <a:cubicBezTo>
                    <a:pt x="131" y="51"/>
                    <a:pt x="126" y="47"/>
                    <a:pt x="124" y="43"/>
                  </a:cubicBezTo>
                  <a:cubicBezTo>
                    <a:pt x="121" y="38"/>
                    <a:pt x="116" y="28"/>
                    <a:pt x="113" y="21"/>
                  </a:cubicBezTo>
                  <a:cubicBezTo>
                    <a:pt x="110" y="15"/>
                    <a:pt x="97" y="18"/>
                    <a:pt x="91" y="21"/>
                  </a:cubicBezTo>
                  <a:cubicBezTo>
                    <a:pt x="84" y="25"/>
                    <a:pt x="80" y="41"/>
                    <a:pt x="78" y="52"/>
                  </a:cubicBezTo>
                  <a:cubicBezTo>
                    <a:pt x="75" y="63"/>
                    <a:pt x="78" y="111"/>
                    <a:pt x="7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şḷïḍe">
              <a:extLst>
                <a:ext uri="{FF2B5EF4-FFF2-40B4-BE49-F238E27FC236}">
                  <a16:creationId xmlns:a16="http://schemas.microsoft.com/office/drawing/2014/main" id="{9D60B0A1-3A2B-4349-8522-3DB9D71F6CA7}"/>
                </a:ext>
              </a:extLst>
            </p:cNvPr>
            <p:cNvSpPr/>
            <p:nvPr/>
          </p:nvSpPr>
          <p:spPr bwMode="auto">
            <a:xfrm>
              <a:off x="9461753" y="4939303"/>
              <a:ext cx="388938" cy="534988"/>
            </a:xfrm>
            <a:custGeom>
              <a:avLst/>
              <a:gdLst>
                <a:gd name="T0" fmla="*/ 4 w 211"/>
                <a:gd name="T1" fmla="*/ 137 h 290"/>
                <a:gd name="T2" fmla="*/ 41 w 211"/>
                <a:gd name="T3" fmla="*/ 117 h 290"/>
                <a:gd name="T4" fmla="*/ 75 w 211"/>
                <a:gd name="T5" fmla="*/ 83 h 290"/>
                <a:gd name="T6" fmla="*/ 82 w 211"/>
                <a:gd name="T7" fmla="*/ 29 h 290"/>
                <a:gd name="T8" fmla="*/ 94 w 211"/>
                <a:gd name="T9" fmla="*/ 6 h 290"/>
                <a:gd name="T10" fmla="*/ 126 w 211"/>
                <a:gd name="T11" fmla="*/ 27 h 290"/>
                <a:gd name="T12" fmla="*/ 145 w 211"/>
                <a:gd name="T13" fmla="*/ 65 h 290"/>
                <a:gd name="T14" fmla="*/ 170 w 211"/>
                <a:gd name="T15" fmla="*/ 93 h 290"/>
                <a:gd name="T16" fmla="*/ 164 w 211"/>
                <a:gd name="T17" fmla="*/ 119 h 290"/>
                <a:gd name="T18" fmla="*/ 127 w 211"/>
                <a:gd name="T19" fmla="*/ 151 h 290"/>
                <a:gd name="T20" fmla="*/ 123 w 211"/>
                <a:gd name="T21" fmla="*/ 165 h 290"/>
                <a:gd name="T22" fmla="*/ 181 w 211"/>
                <a:gd name="T23" fmla="*/ 187 h 290"/>
                <a:gd name="T24" fmla="*/ 210 w 211"/>
                <a:gd name="T25" fmla="*/ 231 h 290"/>
                <a:gd name="T26" fmla="*/ 202 w 211"/>
                <a:gd name="T27" fmla="*/ 281 h 290"/>
                <a:gd name="T28" fmla="*/ 185 w 211"/>
                <a:gd name="T29" fmla="*/ 289 h 290"/>
                <a:gd name="T30" fmla="*/ 162 w 211"/>
                <a:gd name="T31" fmla="*/ 267 h 290"/>
                <a:gd name="T32" fmla="*/ 158 w 211"/>
                <a:gd name="T33" fmla="*/ 217 h 290"/>
                <a:gd name="T34" fmla="*/ 134 w 211"/>
                <a:gd name="T35" fmla="*/ 188 h 290"/>
                <a:gd name="T36" fmla="*/ 117 w 211"/>
                <a:gd name="T37" fmla="*/ 183 h 290"/>
                <a:gd name="T38" fmla="*/ 105 w 211"/>
                <a:gd name="T39" fmla="*/ 191 h 290"/>
                <a:gd name="T40" fmla="*/ 95 w 211"/>
                <a:gd name="T41" fmla="*/ 225 h 290"/>
                <a:gd name="T42" fmla="*/ 92 w 211"/>
                <a:gd name="T43" fmla="*/ 251 h 290"/>
                <a:gd name="T44" fmla="*/ 58 w 211"/>
                <a:gd name="T45" fmla="*/ 261 h 290"/>
                <a:gd name="T46" fmla="*/ 37 w 211"/>
                <a:gd name="T47" fmla="*/ 235 h 290"/>
                <a:gd name="T48" fmla="*/ 39 w 211"/>
                <a:gd name="T49" fmla="*/ 205 h 290"/>
                <a:gd name="T50" fmla="*/ 45 w 211"/>
                <a:gd name="T51" fmla="*/ 177 h 290"/>
                <a:gd name="T52" fmla="*/ 18 w 211"/>
                <a:gd name="T53" fmla="*/ 155 h 290"/>
                <a:gd name="T54" fmla="*/ 0 w 211"/>
                <a:gd name="T55" fmla="*/ 147 h 290"/>
                <a:gd name="T56" fmla="*/ 4 w 211"/>
                <a:gd name="T57" fmla="*/ 13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90">
                  <a:moveTo>
                    <a:pt x="4" y="137"/>
                  </a:moveTo>
                  <a:cubicBezTo>
                    <a:pt x="4" y="137"/>
                    <a:pt x="32" y="120"/>
                    <a:pt x="41" y="117"/>
                  </a:cubicBezTo>
                  <a:cubicBezTo>
                    <a:pt x="50" y="115"/>
                    <a:pt x="69" y="103"/>
                    <a:pt x="75" y="83"/>
                  </a:cubicBezTo>
                  <a:cubicBezTo>
                    <a:pt x="81" y="63"/>
                    <a:pt x="82" y="39"/>
                    <a:pt x="82" y="29"/>
                  </a:cubicBezTo>
                  <a:cubicBezTo>
                    <a:pt x="82" y="19"/>
                    <a:pt x="76" y="0"/>
                    <a:pt x="94" y="6"/>
                  </a:cubicBezTo>
                  <a:cubicBezTo>
                    <a:pt x="112" y="12"/>
                    <a:pt x="124" y="15"/>
                    <a:pt x="126" y="27"/>
                  </a:cubicBezTo>
                  <a:cubicBezTo>
                    <a:pt x="129" y="39"/>
                    <a:pt x="131" y="55"/>
                    <a:pt x="145" y="65"/>
                  </a:cubicBezTo>
                  <a:cubicBezTo>
                    <a:pt x="159" y="75"/>
                    <a:pt x="168" y="83"/>
                    <a:pt x="170" y="93"/>
                  </a:cubicBezTo>
                  <a:cubicBezTo>
                    <a:pt x="172" y="103"/>
                    <a:pt x="172" y="114"/>
                    <a:pt x="164" y="119"/>
                  </a:cubicBezTo>
                  <a:cubicBezTo>
                    <a:pt x="157" y="123"/>
                    <a:pt x="132" y="147"/>
                    <a:pt x="127" y="151"/>
                  </a:cubicBezTo>
                  <a:cubicBezTo>
                    <a:pt x="121" y="154"/>
                    <a:pt x="119" y="165"/>
                    <a:pt x="123" y="165"/>
                  </a:cubicBezTo>
                  <a:cubicBezTo>
                    <a:pt x="127" y="165"/>
                    <a:pt x="163" y="172"/>
                    <a:pt x="181" y="187"/>
                  </a:cubicBezTo>
                  <a:cubicBezTo>
                    <a:pt x="198" y="202"/>
                    <a:pt x="209" y="216"/>
                    <a:pt x="210" y="231"/>
                  </a:cubicBezTo>
                  <a:cubicBezTo>
                    <a:pt x="211" y="247"/>
                    <a:pt x="210" y="273"/>
                    <a:pt x="202" y="281"/>
                  </a:cubicBezTo>
                  <a:cubicBezTo>
                    <a:pt x="194" y="288"/>
                    <a:pt x="192" y="290"/>
                    <a:pt x="185" y="289"/>
                  </a:cubicBezTo>
                  <a:cubicBezTo>
                    <a:pt x="178" y="288"/>
                    <a:pt x="164" y="279"/>
                    <a:pt x="162" y="267"/>
                  </a:cubicBezTo>
                  <a:cubicBezTo>
                    <a:pt x="160" y="255"/>
                    <a:pt x="164" y="239"/>
                    <a:pt x="158" y="217"/>
                  </a:cubicBezTo>
                  <a:cubicBezTo>
                    <a:pt x="153" y="196"/>
                    <a:pt x="139" y="191"/>
                    <a:pt x="134" y="188"/>
                  </a:cubicBezTo>
                  <a:cubicBezTo>
                    <a:pt x="129" y="186"/>
                    <a:pt x="117" y="183"/>
                    <a:pt x="117" y="183"/>
                  </a:cubicBezTo>
                  <a:cubicBezTo>
                    <a:pt x="117" y="183"/>
                    <a:pt x="108" y="182"/>
                    <a:pt x="105" y="191"/>
                  </a:cubicBezTo>
                  <a:cubicBezTo>
                    <a:pt x="102" y="199"/>
                    <a:pt x="96" y="215"/>
                    <a:pt x="95" y="225"/>
                  </a:cubicBezTo>
                  <a:cubicBezTo>
                    <a:pt x="94" y="235"/>
                    <a:pt x="96" y="247"/>
                    <a:pt x="92" y="251"/>
                  </a:cubicBezTo>
                  <a:cubicBezTo>
                    <a:pt x="87" y="256"/>
                    <a:pt x="77" y="267"/>
                    <a:pt x="58" y="261"/>
                  </a:cubicBezTo>
                  <a:cubicBezTo>
                    <a:pt x="39" y="255"/>
                    <a:pt x="41" y="238"/>
                    <a:pt x="37" y="235"/>
                  </a:cubicBezTo>
                  <a:cubicBezTo>
                    <a:pt x="33" y="231"/>
                    <a:pt x="39" y="211"/>
                    <a:pt x="39" y="205"/>
                  </a:cubicBezTo>
                  <a:cubicBezTo>
                    <a:pt x="39" y="200"/>
                    <a:pt x="47" y="182"/>
                    <a:pt x="45" y="177"/>
                  </a:cubicBezTo>
                  <a:cubicBezTo>
                    <a:pt x="44" y="173"/>
                    <a:pt x="25" y="153"/>
                    <a:pt x="18" y="155"/>
                  </a:cubicBezTo>
                  <a:cubicBezTo>
                    <a:pt x="11" y="157"/>
                    <a:pt x="1" y="155"/>
                    <a:pt x="0" y="147"/>
                  </a:cubicBezTo>
                  <a:cubicBezTo>
                    <a:pt x="0" y="140"/>
                    <a:pt x="4" y="137"/>
                    <a:pt x="4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ļíďe">
              <a:extLst>
                <a:ext uri="{FF2B5EF4-FFF2-40B4-BE49-F238E27FC236}">
                  <a16:creationId xmlns:a16="http://schemas.microsoft.com/office/drawing/2014/main" id="{46055EE3-83D4-4416-9D59-DE9813CCEF5E}"/>
                </a:ext>
              </a:extLst>
            </p:cNvPr>
            <p:cNvSpPr/>
            <p:nvPr/>
          </p:nvSpPr>
          <p:spPr bwMode="auto">
            <a:xfrm>
              <a:off x="8326691" y="4823415"/>
              <a:ext cx="746125" cy="695325"/>
            </a:xfrm>
            <a:custGeom>
              <a:avLst/>
              <a:gdLst>
                <a:gd name="T0" fmla="*/ 159 w 405"/>
                <a:gd name="T1" fmla="*/ 229 h 377"/>
                <a:gd name="T2" fmla="*/ 218 w 405"/>
                <a:gd name="T3" fmla="*/ 183 h 377"/>
                <a:gd name="T4" fmla="*/ 234 w 405"/>
                <a:gd name="T5" fmla="*/ 247 h 377"/>
                <a:gd name="T6" fmla="*/ 260 w 405"/>
                <a:gd name="T7" fmla="*/ 269 h 377"/>
                <a:gd name="T8" fmla="*/ 209 w 405"/>
                <a:gd name="T9" fmla="*/ 247 h 377"/>
                <a:gd name="T10" fmla="*/ 108 w 405"/>
                <a:gd name="T11" fmla="*/ 215 h 377"/>
                <a:gd name="T12" fmla="*/ 73 w 405"/>
                <a:gd name="T13" fmla="*/ 283 h 377"/>
                <a:gd name="T14" fmla="*/ 43 w 405"/>
                <a:gd name="T15" fmla="*/ 350 h 377"/>
                <a:gd name="T16" fmla="*/ 91 w 405"/>
                <a:gd name="T17" fmla="*/ 347 h 377"/>
                <a:gd name="T18" fmla="*/ 118 w 405"/>
                <a:gd name="T19" fmla="*/ 372 h 377"/>
                <a:gd name="T20" fmla="*/ 136 w 405"/>
                <a:gd name="T21" fmla="*/ 328 h 377"/>
                <a:gd name="T22" fmla="*/ 147 w 405"/>
                <a:gd name="T23" fmla="*/ 265 h 377"/>
                <a:gd name="T24" fmla="*/ 242 w 405"/>
                <a:gd name="T25" fmla="*/ 306 h 377"/>
                <a:gd name="T26" fmla="*/ 186 w 405"/>
                <a:gd name="T27" fmla="*/ 337 h 377"/>
                <a:gd name="T28" fmla="*/ 172 w 405"/>
                <a:gd name="T29" fmla="*/ 367 h 377"/>
                <a:gd name="T30" fmla="*/ 272 w 405"/>
                <a:gd name="T31" fmla="*/ 328 h 377"/>
                <a:gd name="T32" fmla="*/ 352 w 405"/>
                <a:gd name="T33" fmla="*/ 373 h 377"/>
                <a:gd name="T34" fmla="*/ 389 w 405"/>
                <a:gd name="T35" fmla="*/ 333 h 377"/>
                <a:gd name="T36" fmla="*/ 292 w 405"/>
                <a:gd name="T37" fmla="*/ 299 h 377"/>
                <a:gd name="T38" fmla="*/ 291 w 405"/>
                <a:gd name="T39" fmla="*/ 217 h 377"/>
                <a:gd name="T40" fmla="*/ 261 w 405"/>
                <a:gd name="T41" fmla="*/ 173 h 377"/>
                <a:gd name="T42" fmla="*/ 297 w 405"/>
                <a:gd name="T43" fmla="*/ 107 h 377"/>
                <a:gd name="T44" fmla="*/ 283 w 405"/>
                <a:gd name="T45" fmla="*/ 43 h 377"/>
                <a:gd name="T46" fmla="*/ 241 w 405"/>
                <a:gd name="T47" fmla="*/ 1 h 377"/>
                <a:gd name="T48" fmla="*/ 241 w 405"/>
                <a:gd name="T49" fmla="*/ 35 h 377"/>
                <a:gd name="T50" fmla="*/ 245 w 405"/>
                <a:gd name="T51" fmla="*/ 97 h 377"/>
                <a:gd name="T52" fmla="*/ 194 w 405"/>
                <a:gd name="T53" fmla="*/ 129 h 377"/>
                <a:gd name="T54" fmla="*/ 161 w 405"/>
                <a:gd name="T55" fmla="*/ 121 h 377"/>
                <a:gd name="T56" fmla="*/ 150 w 405"/>
                <a:gd name="T57" fmla="*/ 33 h 377"/>
                <a:gd name="T58" fmla="*/ 122 w 405"/>
                <a:gd name="T59" fmla="*/ 56 h 377"/>
                <a:gd name="T60" fmla="*/ 121 w 405"/>
                <a:gd name="T61" fmla="*/ 133 h 377"/>
                <a:gd name="T62" fmla="*/ 30 w 405"/>
                <a:gd name="T63" fmla="*/ 180 h 377"/>
                <a:gd name="T64" fmla="*/ 22 w 405"/>
                <a:gd name="T65" fmla="*/ 21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5" h="377">
                  <a:moveTo>
                    <a:pt x="174" y="243"/>
                  </a:moveTo>
                  <a:cubicBezTo>
                    <a:pt x="172" y="243"/>
                    <a:pt x="154" y="236"/>
                    <a:pt x="159" y="229"/>
                  </a:cubicBezTo>
                  <a:cubicBezTo>
                    <a:pt x="163" y="221"/>
                    <a:pt x="190" y="187"/>
                    <a:pt x="199" y="183"/>
                  </a:cubicBezTo>
                  <a:cubicBezTo>
                    <a:pt x="208" y="178"/>
                    <a:pt x="215" y="172"/>
                    <a:pt x="218" y="183"/>
                  </a:cubicBezTo>
                  <a:cubicBezTo>
                    <a:pt x="221" y="193"/>
                    <a:pt x="215" y="230"/>
                    <a:pt x="220" y="236"/>
                  </a:cubicBezTo>
                  <a:cubicBezTo>
                    <a:pt x="225" y="241"/>
                    <a:pt x="227" y="248"/>
                    <a:pt x="234" y="247"/>
                  </a:cubicBezTo>
                  <a:cubicBezTo>
                    <a:pt x="241" y="246"/>
                    <a:pt x="256" y="238"/>
                    <a:pt x="260" y="245"/>
                  </a:cubicBezTo>
                  <a:cubicBezTo>
                    <a:pt x="263" y="252"/>
                    <a:pt x="268" y="259"/>
                    <a:pt x="260" y="269"/>
                  </a:cubicBezTo>
                  <a:cubicBezTo>
                    <a:pt x="253" y="278"/>
                    <a:pt x="247" y="281"/>
                    <a:pt x="239" y="274"/>
                  </a:cubicBezTo>
                  <a:cubicBezTo>
                    <a:pt x="230" y="267"/>
                    <a:pt x="221" y="250"/>
                    <a:pt x="209" y="247"/>
                  </a:cubicBezTo>
                  <a:cubicBezTo>
                    <a:pt x="198" y="245"/>
                    <a:pt x="176" y="243"/>
                    <a:pt x="174" y="243"/>
                  </a:cubicBezTo>
                  <a:close/>
                  <a:moveTo>
                    <a:pt x="108" y="215"/>
                  </a:moveTo>
                  <a:cubicBezTo>
                    <a:pt x="109" y="216"/>
                    <a:pt x="102" y="238"/>
                    <a:pt x="93" y="254"/>
                  </a:cubicBezTo>
                  <a:cubicBezTo>
                    <a:pt x="84" y="271"/>
                    <a:pt x="81" y="271"/>
                    <a:pt x="73" y="283"/>
                  </a:cubicBezTo>
                  <a:cubicBezTo>
                    <a:pt x="65" y="295"/>
                    <a:pt x="45" y="309"/>
                    <a:pt x="44" y="316"/>
                  </a:cubicBezTo>
                  <a:cubicBezTo>
                    <a:pt x="43" y="323"/>
                    <a:pt x="41" y="343"/>
                    <a:pt x="43" y="350"/>
                  </a:cubicBezTo>
                  <a:cubicBezTo>
                    <a:pt x="44" y="357"/>
                    <a:pt x="61" y="358"/>
                    <a:pt x="69" y="357"/>
                  </a:cubicBezTo>
                  <a:cubicBezTo>
                    <a:pt x="77" y="355"/>
                    <a:pt x="84" y="347"/>
                    <a:pt x="91" y="347"/>
                  </a:cubicBezTo>
                  <a:cubicBezTo>
                    <a:pt x="98" y="347"/>
                    <a:pt x="96" y="355"/>
                    <a:pt x="97" y="361"/>
                  </a:cubicBezTo>
                  <a:cubicBezTo>
                    <a:pt x="97" y="366"/>
                    <a:pt x="101" y="368"/>
                    <a:pt x="118" y="372"/>
                  </a:cubicBezTo>
                  <a:cubicBezTo>
                    <a:pt x="136" y="377"/>
                    <a:pt x="140" y="364"/>
                    <a:pt x="144" y="352"/>
                  </a:cubicBezTo>
                  <a:cubicBezTo>
                    <a:pt x="148" y="339"/>
                    <a:pt x="140" y="339"/>
                    <a:pt x="136" y="328"/>
                  </a:cubicBezTo>
                  <a:cubicBezTo>
                    <a:pt x="133" y="316"/>
                    <a:pt x="136" y="302"/>
                    <a:pt x="136" y="292"/>
                  </a:cubicBezTo>
                  <a:cubicBezTo>
                    <a:pt x="135" y="281"/>
                    <a:pt x="141" y="272"/>
                    <a:pt x="147" y="265"/>
                  </a:cubicBezTo>
                  <a:cubicBezTo>
                    <a:pt x="153" y="258"/>
                    <a:pt x="160" y="248"/>
                    <a:pt x="186" y="258"/>
                  </a:cubicBezTo>
                  <a:cubicBezTo>
                    <a:pt x="212" y="267"/>
                    <a:pt x="239" y="298"/>
                    <a:pt x="242" y="306"/>
                  </a:cubicBezTo>
                  <a:cubicBezTo>
                    <a:pt x="245" y="313"/>
                    <a:pt x="232" y="318"/>
                    <a:pt x="227" y="325"/>
                  </a:cubicBezTo>
                  <a:cubicBezTo>
                    <a:pt x="222" y="332"/>
                    <a:pt x="196" y="338"/>
                    <a:pt x="186" y="337"/>
                  </a:cubicBezTo>
                  <a:cubicBezTo>
                    <a:pt x="175" y="336"/>
                    <a:pt x="172" y="344"/>
                    <a:pt x="167" y="348"/>
                  </a:cubicBezTo>
                  <a:cubicBezTo>
                    <a:pt x="162" y="351"/>
                    <a:pt x="167" y="361"/>
                    <a:pt x="172" y="367"/>
                  </a:cubicBezTo>
                  <a:cubicBezTo>
                    <a:pt x="177" y="373"/>
                    <a:pt x="211" y="373"/>
                    <a:pt x="224" y="364"/>
                  </a:cubicBezTo>
                  <a:cubicBezTo>
                    <a:pt x="237" y="354"/>
                    <a:pt x="272" y="328"/>
                    <a:pt x="272" y="328"/>
                  </a:cubicBezTo>
                  <a:cubicBezTo>
                    <a:pt x="272" y="328"/>
                    <a:pt x="285" y="340"/>
                    <a:pt x="293" y="348"/>
                  </a:cubicBezTo>
                  <a:cubicBezTo>
                    <a:pt x="301" y="357"/>
                    <a:pt x="319" y="369"/>
                    <a:pt x="352" y="373"/>
                  </a:cubicBezTo>
                  <a:cubicBezTo>
                    <a:pt x="385" y="377"/>
                    <a:pt x="398" y="356"/>
                    <a:pt x="401" y="352"/>
                  </a:cubicBezTo>
                  <a:cubicBezTo>
                    <a:pt x="405" y="348"/>
                    <a:pt x="399" y="342"/>
                    <a:pt x="389" y="333"/>
                  </a:cubicBezTo>
                  <a:cubicBezTo>
                    <a:pt x="379" y="323"/>
                    <a:pt x="353" y="312"/>
                    <a:pt x="337" y="313"/>
                  </a:cubicBezTo>
                  <a:cubicBezTo>
                    <a:pt x="321" y="315"/>
                    <a:pt x="303" y="305"/>
                    <a:pt x="292" y="299"/>
                  </a:cubicBezTo>
                  <a:cubicBezTo>
                    <a:pt x="282" y="293"/>
                    <a:pt x="287" y="293"/>
                    <a:pt x="291" y="277"/>
                  </a:cubicBezTo>
                  <a:cubicBezTo>
                    <a:pt x="295" y="261"/>
                    <a:pt x="294" y="231"/>
                    <a:pt x="291" y="217"/>
                  </a:cubicBezTo>
                  <a:cubicBezTo>
                    <a:pt x="287" y="204"/>
                    <a:pt x="269" y="200"/>
                    <a:pt x="264" y="192"/>
                  </a:cubicBezTo>
                  <a:cubicBezTo>
                    <a:pt x="258" y="184"/>
                    <a:pt x="251" y="180"/>
                    <a:pt x="261" y="173"/>
                  </a:cubicBezTo>
                  <a:cubicBezTo>
                    <a:pt x="272" y="166"/>
                    <a:pt x="282" y="146"/>
                    <a:pt x="290" y="135"/>
                  </a:cubicBezTo>
                  <a:cubicBezTo>
                    <a:pt x="298" y="123"/>
                    <a:pt x="305" y="117"/>
                    <a:pt x="297" y="107"/>
                  </a:cubicBezTo>
                  <a:cubicBezTo>
                    <a:pt x="289" y="97"/>
                    <a:pt x="283" y="94"/>
                    <a:pt x="281" y="86"/>
                  </a:cubicBezTo>
                  <a:cubicBezTo>
                    <a:pt x="280" y="79"/>
                    <a:pt x="283" y="57"/>
                    <a:pt x="283" y="43"/>
                  </a:cubicBezTo>
                  <a:cubicBezTo>
                    <a:pt x="283" y="29"/>
                    <a:pt x="285" y="30"/>
                    <a:pt x="272" y="15"/>
                  </a:cubicBezTo>
                  <a:cubicBezTo>
                    <a:pt x="260" y="0"/>
                    <a:pt x="248" y="2"/>
                    <a:pt x="241" y="1"/>
                  </a:cubicBezTo>
                  <a:cubicBezTo>
                    <a:pt x="235" y="0"/>
                    <a:pt x="231" y="21"/>
                    <a:pt x="233" y="26"/>
                  </a:cubicBezTo>
                  <a:cubicBezTo>
                    <a:pt x="235" y="31"/>
                    <a:pt x="239" y="31"/>
                    <a:pt x="241" y="35"/>
                  </a:cubicBezTo>
                  <a:cubicBezTo>
                    <a:pt x="242" y="39"/>
                    <a:pt x="239" y="36"/>
                    <a:pt x="243" y="53"/>
                  </a:cubicBezTo>
                  <a:cubicBezTo>
                    <a:pt x="247" y="70"/>
                    <a:pt x="245" y="91"/>
                    <a:pt x="245" y="97"/>
                  </a:cubicBezTo>
                  <a:cubicBezTo>
                    <a:pt x="245" y="103"/>
                    <a:pt x="240" y="107"/>
                    <a:pt x="234" y="114"/>
                  </a:cubicBezTo>
                  <a:cubicBezTo>
                    <a:pt x="228" y="121"/>
                    <a:pt x="206" y="123"/>
                    <a:pt x="194" y="129"/>
                  </a:cubicBezTo>
                  <a:cubicBezTo>
                    <a:pt x="181" y="135"/>
                    <a:pt x="179" y="146"/>
                    <a:pt x="170" y="149"/>
                  </a:cubicBezTo>
                  <a:cubicBezTo>
                    <a:pt x="161" y="151"/>
                    <a:pt x="157" y="138"/>
                    <a:pt x="161" y="121"/>
                  </a:cubicBezTo>
                  <a:cubicBezTo>
                    <a:pt x="164" y="109"/>
                    <a:pt x="168" y="79"/>
                    <a:pt x="168" y="64"/>
                  </a:cubicBezTo>
                  <a:cubicBezTo>
                    <a:pt x="167" y="54"/>
                    <a:pt x="158" y="40"/>
                    <a:pt x="150" y="33"/>
                  </a:cubicBezTo>
                  <a:cubicBezTo>
                    <a:pt x="142" y="25"/>
                    <a:pt x="136" y="30"/>
                    <a:pt x="131" y="32"/>
                  </a:cubicBezTo>
                  <a:cubicBezTo>
                    <a:pt x="126" y="35"/>
                    <a:pt x="120" y="43"/>
                    <a:pt x="122" y="56"/>
                  </a:cubicBezTo>
                  <a:cubicBezTo>
                    <a:pt x="124" y="70"/>
                    <a:pt x="127" y="72"/>
                    <a:pt x="127" y="82"/>
                  </a:cubicBezTo>
                  <a:cubicBezTo>
                    <a:pt x="128" y="92"/>
                    <a:pt x="124" y="113"/>
                    <a:pt x="121" y="133"/>
                  </a:cubicBezTo>
                  <a:cubicBezTo>
                    <a:pt x="117" y="152"/>
                    <a:pt x="104" y="151"/>
                    <a:pt x="90" y="158"/>
                  </a:cubicBezTo>
                  <a:cubicBezTo>
                    <a:pt x="76" y="165"/>
                    <a:pt x="48" y="175"/>
                    <a:pt x="30" y="180"/>
                  </a:cubicBezTo>
                  <a:cubicBezTo>
                    <a:pt x="13" y="184"/>
                    <a:pt x="0" y="191"/>
                    <a:pt x="0" y="200"/>
                  </a:cubicBezTo>
                  <a:cubicBezTo>
                    <a:pt x="0" y="209"/>
                    <a:pt x="9" y="210"/>
                    <a:pt x="22" y="219"/>
                  </a:cubicBezTo>
                  <a:cubicBezTo>
                    <a:pt x="35" y="228"/>
                    <a:pt x="107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ŝļïḓè">
              <a:extLst>
                <a:ext uri="{FF2B5EF4-FFF2-40B4-BE49-F238E27FC236}">
                  <a16:creationId xmlns:a16="http://schemas.microsoft.com/office/drawing/2014/main" id="{82841FCE-073F-4C30-98CA-FFA8E834486B}"/>
                </a:ext>
              </a:extLst>
            </p:cNvPr>
            <p:cNvSpPr/>
            <p:nvPr/>
          </p:nvSpPr>
          <p:spPr bwMode="auto">
            <a:xfrm>
              <a:off x="6220078" y="4756740"/>
              <a:ext cx="627063" cy="793750"/>
            </a:xfrm>
            <a:custGeom>
              <a:avLst/>
              <a:gdLst>
                <a:gd name="T0" fmla="*/ 194 w 340"/>
                <a:gd name="T1" fmla="*/ 225 h 430"/>
                <a:gd name="T2" fmla="*/ 189 w 340"/>
                <a:gd name="T3" fmla="*/ 204 h 430"/>
                <a:gd name="T4" fmla="*/ 222 w 340"/>
                <a:gd name="T5" fmla="*/ 196 h 430"/>
                <a:gd name="T6" fmla="*/ 234 w 340"/>
                <a:gd name="T7" fmla="*/ 215 h 430"/>
                <a:gd name="T8" fmla="*/ 217 w 340"/>
                <a:gd name="T9" fmla="*/ 231 h 430"/>
                <a:gd name="T10" fmla="*/ 194 w 340"/>
                <a:gd name="T11" fmla="*/ 225 h 430"/>
                <a:gd name="T12" fmla="*/ 33 w 340"/>
                <a:gd name="T13" fmla="*/ 228 h 430"/>
                <a:gd name="T14" fmla="*/ 67 w 340"/>
                <a:gd name="T15" fmla="*/ 224 h 430"/>
                <a:gd name="T16" fmla="*/ 105 w 340"/>
                <a:gd name="T17" fmla="*/ 194 h 430"/>
                <a:gd name="T18" fmla="*/ 164 w 340"/>
                <a:gd name="T19" fmla="*/ 151 h 430"/>
                <a:gd name="T20" fmla="*/ 170 w 340"/>
                <a:gd name="T21" fmla="*/ 163 h 430"/>
                <a:gd name="T22" fmla="*/ 144 w 340"/>
                <a:gd name="T23" fmla="*/ 203 h 430"/>
                <a:gd name="T24" fmla="*/ 142 w 340"/>
                <a:gd name="T25" fmla="*/ 250 h 430"/>
                <a:gd name="T26" fmla="*/ 166 w 340"/>
                <a:gd name="T27" fmla="*/ 278 h 430"/>
                <a:gd name="T28" fmla="*/ 170 w 340"/>
                <a:gd name="T29" fmla="*/ 300 h 430"/>
                <a:gd name="T30" fmla="*/ 132 w 340"/>
                <a:gd name="T31" fmla="*/ 347 h 430"/>
                <a:gd name="T32" fmla="*/ 133 w 340"/>
                <a:gd name="T33" fmla="*/ 397 h 430"/>
                <a:gd name="T34" fmla="*/ 181 w 340"/>
                <a:gd name="T35" fmla="*/ 410 h 430"/>
                <a:gd name="T36" fmla="*/ 184 w 340"/>
                <a:gd name="T37" fmla="*/ 375 h 430"/>
                <a:gd name="T38" fmla="*/ 198 w 340"/>
                <a:gd name="T39" fmla="*/ 374 h 430"/>
                <a:gd name="T40" fmla="*/ 215 w 340"/>
                <a:gd name="T41" fmla="*/ 416 h 430"/>
                <a:gd name="T42" fmla="*/ 240 w 340"/>
                <a:gd name="T43" fmla="*/ 406 h 430"/>
                <a:gd name="T44" fmla="*/ 230 w 340"/>
                <a:gd name="T45" fmla="*/ 341 h 430"/>
                <a:gd name="T46" fmla="*/ 250 w 340"/>
                <a:gd name="T47" fmla="*/ 322 h 430"/>
                <a:gd name="T48" fmla="*/ 268 w 340"/>
                <a:gd name="T49" fmla="*/ 373 h 430"/>
                <a:gd name="T50" fmla="*/ 316 w 340"/>
                <a:gd name="T51" fmla="*/ 385 h 430"/>
                <a:gd name="T52" fmla="*/ 295 w 340"/>
                <a:gd name="T53" fmla="*/ 310 h 430"/>
                <a:gd name="T54" fmla="*/ 263 w 340"/>
                <a:gd name="T55" fmla="*/ 288 h 430"/>
                <a:gd name="T56" fmla="*/ 264 w 340"/>
                <a:gd name="T57" fmla="*/ 259 h 430"/>
                <a:gd name="T58" fmla="*/ 265 w 340"/>
                <a:gd name="T59" fmla="*/ 233 h 430"/>
                <a:gd name="T60" fmla="*/ 300 w 340"/>
                <a:gd name="T61" fmla="*/ 199 h 430"/>
                <a:gd name="T62" fmla="*/ 275 w 340"/>
                <a:gd name="T63" fmla="*/ 161 h 430"/>
                <a:gd name="T64" fmla="*/ 217 w 340"/>
                <a:gd name="T65" fmla="*/ 159 h 430"/>
                <a:gd name="T66" fmla="*/ 270 w 340"/>
                <a:gd name="T67" fmla="*/ 132 h 430"/>
                <a:gd name="T68" fmla="*/ 316 w 340"/>
                <a:gd name="T69" fmla="*/ 126 h 430"/>
                <a:gd name="T70" fmla="*/ 332 w 340"/>
                <a:gd name="T71" fmla="*/ 110 h 430"/>
                <a:gd name="T72" fmla="*/ 321 w 340"/>
                <a:gd name="T73" fmla="*/ 75 h 430"/>
                <a:gd name="T74" fmla="*/ 256 w 340"/>
                <a:gd name="T75" fmla="*/ 74 h 430"/>
                <a:gd name="T76" fmla="*/ 240 w 340"/>
                <a:gd name="T77" fmla="*/ 51 h 430"/>
                <a:gd name="T78" fmla="*/ 212 w 340"/>
                <a:gd name="T79" fmla="*/ 9 h 430"/>
                <a:gd name="T80" fmla="*/ 190 w 340"/>
                <a:gd name="T81" fmla="*/ 6 h 430"/>
                <a:gd name="T82" fmla="*/ 174 w 340"/>
                <a:gd name="T83" fmla="*/ 34 h 430"/>
                <a:gd name="T84" fmla="*/ 183 w 340"/>
                <a:gd name="T85" fmla="*/ 70 h 430"/>
                <a:gd name="T86" fmla="*/ 172 w 340"/>
                <a:gd name="T87" fmla="*/ 98 h 430"/>
                <a:gd name="T88" fmla="*/ 65 w 340"/>
                <a:gd name="T89" fmla="*/ 161 h 430"/>
                <a:gd name="T90" fmla="*/ 21 w 340"/>
                <a:gd name="T91" fmla="*/ 171 h 430"/>
                <a:gd name="T92" fmla="*/ 10 w 340"/>
                <a:gd name="T93" fmla="*/ 198 h 430"/>
                <a:gd name="T94" fmla="*/ 33 w 340"/>
                <a:gd name="T95" fmla="*/ 22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430">
                  <a:moveTo>
                    <a:pt x="194" y="225"/>
                  </a:moveTo>
                  <a:cubicBezTo>
                    <a:pt x="194" y="225"/>
                    <a:pt x="178" y="212"/>
                    <a:pt x="189" y="204"/>
                  </a:cubicBezTo>
                  <a:cubicBezTo>
                    <a:pt x="201" y="196"/>
                    <a:pt x="211" y="188"/>
                    <a:pt x="222" y="196"/>
                  </a:cubicBezTo>
                  <a:cubicBezTo>
                    <a:pt x="234" y="203"/>
                    <a:pt x="238" y="207"/>
                    <a:pt x="234" y="215"/>
                  </a:cubicBezTo>
                  <a:cubicBezTo>
                    <a:pt x="230" y="222"/>
                    <a:pt x="228" y="229"/>
                    <a:pt x="217" y="231"/>
                  </a:cubicBezTo>
                  <a:cubicBezTo>
                    <a:pt x="204" y="230"/>
                    <a:pt x="194" y="225"/>
                    <a:pt x="194" y="225"/>
                  </a:cubicBezTo>
                  <a:close/>
                  <a:moveTo>
                    <a:pt x="33" y="228"/>
                  </a:moveTo>
                  <a:cubicBezTo>
                    <a:pt x="40" y="229"/>
                    <a:pt x="52" y="231"/>
                    <a:pt x="67" y="224"/>
                  </a:cubicBezTo>
                  <a:cubicBezTo>
                    <a:pt x="82" y="216"/>
                    <a:pt x="91" y="208"/>
                    <a:pt x="105" y="194"/>
                  </a:cubicBezTo>
                  <a:cubicBezTo>
                    <a:pt x="119" y="180"/>
                    <a:pt x="153" y="155"/>
                    <a:pt x="164" y="151"/>
                  </a:cubicBezTo>
                  <a:cubicBezTo>
                    <a:pt x="176" y="146"/>
                    <a:pt x="176" y="155"/>
                    <a:pt x="170" y="163"/>
                  </a:cubicBezTo>
                  <a:cubicBezTo>
                    <a:pt x="164" y="171"/>
                    <a:pt x="150" y="188"/>
                    <a:pt x="144" y="203"/>
                  </a:cubicBezTo>
                  <a:cubicBezTo>
                    <a:pt x="139" y="218"/>
                    <a:pt x="134" y="224"/>
                    <a:pt x="142" y="250"/>
                  </a:cubicBezTo>
                  <a:cubicBezTo>
                    <a:pt x="149" y="275"/>
                    <a:pt x="160" y="275"/>
                    <a:pt x="166" y="278"/>
                  </a:cubicBezTo>
                  <a:cubicBezTo>
                    <a:pt x="172" y="281"/>
                    <a:pt x="176" y="301"/>
                    <a:pt x="170" y="300"/>
                  </a:cubicBezTo>
                  <a:cubicBezTo>
                    <a:pt x="164" y="299"/>
                    <a:pt x="136" y="327"/>
                    <a:pt x="132" y="347"/>
                  </a:cubicBezTo>
                  <a:cubicBezTo>
                    <a:pt x="127" y="366"/>
                    <a:pt x="123" y="375"/>
                    <a:pt x="133" y="397"/>
                  </a:cubicBezTo>
                  <a:cubicBezTo>
                    <a:pt x="144" y="419"/>
                    <a:pt x="174" y="413"/>
                    <a:pt x="181" y="410"/>
                  </a:cubicBezTo>
                  <a:cubicBezTo>
                    <a:pt x="189" y="407"/>
                    <a:pt x="185" y="395"/>
                    <a:pt x="184" y="375"/>
                  </a:cubicBezTo>
                  <a:cubicBezTo>
                    <a:pt x="182" y="355"/>
                    <a:pt x="192" y="364"/>
                    <a:pt x="198" y="374"/>
                  </a:cubicBezTo>
                  <a:cubicBezTo>
                    <a:pt x="204" y="384"/>
                    <a:pt x="203" y="402"/>
                    <a:pt x="215" y="416"/>
                  </a:cubicBezTo>
                  <a:cubicBezTo>
                    <a:pt x="226" y="430"/>
                    <a:pt x="235" y="419"/>
                    <a:pt x="240" y="406"/>
                  </a:cubicBezTo>
                  <a:cubicBezTo>
                    <a:pt x="245" y="393"/>
                    <a:pt x="232" y="357"/>
                    <a:pt x="230" y="341"/>
                  </a:cubicBezTo>
                  <a:cubicBezTo>
                    <a:pt x="229" y="326"/>
                    <a:pt x="238" y="322"/>
                    <a:pt x="250" y="322"/>
                  </a:cubicBezTo>
                  <a:cubicBezTo>
                    <a:pt x="262" y="322"/>
                    <a:pt x="248" y="347"/>
                    <a:pt x="268" y="373"/>
                  </a:cubicBezTo>
                  <a:cubicBezTo>
                    <a:pt x="287" y="399"/>
                    <a:pt x="292" y="396"/>
                    <a:pt x="316" y="385"/>
                  </a:cubicBezTo>
                  <a:cubicBezTo>
                    <a:pt x="340" y="375"/>
                    <a:pt x="311" y="327"/>
                    <a:pt x="295" y="310"/>
                  </a:cubicBezTo>
                  <a:cubicBezTo>
                    <a:pt x="279" y="294"/>
                    <a:pt x="263" y="294"/>
                    <a:pt x="263" y="288"/>
                  </a:cubicBezTo>
                  <a:cubicBezTo>
                    <a:pt x="263" y="282"/>
                    <a:pt x="266" y="267"/>
                    <a:pt x="264" y="259"/>
                  </a:cubicBezTo>
                  <a:cubicBezTo>
                    <a:pt x="262" y="251"/>
                    <a:pt x="258" y="239"/>
                    <a:pt x="265" y="233"/>
                  </a:cubicBezTo>
                  <a:cubicBezTo>
                    <a:pt x="273" y="226"/>
                    <a:pt x="301" y="222"/>
                    <a:pt x="300" y="199"/>
                  </a:cubicBezTo>
                  <a:cubicBezTo>
                    <a:pt x="299" y="177"/>
                    <a:pt x="294" y="175"/>
                    <a:pt x="275" y="161"/>
                  </a:cubicBezTo>
                  <a:cubicBezTo>
                    <a:pt x="257" y="148"/>
                    <a:pt x="216" y="168"/>
                    <a:pt x="217" y="159"/>
                  </a:cubicBezTo>
                  <a:cubicBezTo>
                    <a:pt x="218" y="150"/>
                    <a:pt x="250" y="138"/>
                    <a:pt x="270" y="132"/>
                  </a:cubicBezTo>
                  <a:cubicBezTo>
                    <a:pt x="290" y="125"/>
                    <a:pt x="306" y="126"/>
                    <a:pt x="316" y="126"/>
                  </a:cubicBezTo>
                  <a:cubicBezTo>
                    <a:pt x="326" y="126"/>
                    <a:pt x="326" y="118"/>
                    <a:pt x="332" y="110"/>
                  </a:cubicBezTo>
                  <a:cubicBezTo>
                    <a:pt x="337" y="102"/>
                    <a:pt x="334" y="88"/>
                    <a:pt x="321" y="75"/>
                  </a:cubicBezTo>
                  <a:cubicBezTo>
                    <a:pt x="308" y="61"/>
                    <a:pt x="263" y="74"/>
                    <a:pt x="256" y="74"/>
                  </a:cubicBezTo>
                  <a:cubicBezTo>
                    <a:pt x="250" y="74"/>
                    <a:pt x="250" y="63"/>
                    <a:pt x="240" y="51"/>
                  </a:cubicBezTo>
                  <a:cubicBezTo>
                    <a:pt x="229" y="38"/>
                    <a:pt x="220" y="18"/>
                    <a:pt x="212" y="9"/>
                  </a:cubicBezTo>
                  <a:cubicBezTo>
                    <a:pt x="205" y="0"/>
                    <a:pt x="203" y="8"/>
                    <a:pt x="190" y="6"/>
                  </a:cubicBezTo>
                  <a:cubicBezTo>
                    <a:pt x="176" y="3"/>
                    <a:pt x="165" y="15"/>
                    <a:pt x="174" y="34"/>
                  </a:cubicBezTo>
                  <a:cubicBezTo>
                    <a:pt x="183" y="53"/>
                    <a:pt x="183" y="56"/>
                    <a:pt x="183" y="70"/>
                  </a:cubicBezTo>
                  <a:cubicBezTo>
                    <a:pt x="183" y="84"/>
                    <a:pt x="197" y="88"/>
                    <a:pt x="172" y="98"/>
                  </a:cubicBezTo>
                  <a:cubicBezTo>
                    <a:pt x="147" y="108"/>
                    <a:pt x="75" y="152"/>
                    <a:pt x="65" y="161"/>
                  </a:cubicBezTo>
                  <a:cubicBezTo>
                    <a:pt x="55" y="170"/>
                    <a:pt x="26" y="169"/>
                    <a:pt x="21" y="171"/>
                  </a:cubicBezTo>
                  <a:cubicBezTo>
                    <a:pt x="15" y="173"/>
                    <a:pt x="0" y="170"/>
                    <a:pt x="10" y="198"/>
                  </a:cubicBezTo>
                  <a:cubicBezTo>
                    <a:pt x="24" y="238"/>
                    <a:pt x="26" y="227"/>
                    <a:pt x="33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1îḋè">
              <a:extLst>
                <a:ext uri="{FF2B5EF4-FFF2-40B4-BE49-F238E27FC236}">
                  <a16:creationId xmlns:a16="http://schemas.microsoft.com/office/drawing/2014/main" id="{0E472B42-A821-4613-BA12-FB28CE9341FF}"/>
                </a:ext>
              </a:extLst>
            </p:cNvPr>
            <p:cNvSpPr/>
            <p:nvPr/>
          </p:nvSpPr>
          <p:spPr bwMode="auto">
            <a:xfrm>
              <a:off x="7263066" y="4780553"/>
              <a:ext cx="674688" cy="863600"/>
            </a:xfrm>
            <a:custGeom>
              <a:avLst/>
              <a:gdLst>
                <a:gd name="T0" fmla="*/ 258 w 366"/>
                <a:gd name="T1" fmla="*/ 136 h 468"/>
                <a:gd name="T2" fmla="*/ 270 w 366"/>
                <a:gd name="T3" fmla="*/ 115 h 468"/>
                <a:gd name="T4" fmla="*/ 287 w 366"/>
                <a:gd name="T5" fmla="*/ 153 h 468"/>
                <a:gd name="T6" fmla="*/ 200 w 366"/>
                <a:gd name="T7" fmla="*/ 103 h 468"/>
                <a:gd name="T8" fmla="*/ 227 w 366"/>
                <a:gd name="T9" fmla="*/ 122 h 468"/>
                <a:gd name="T10" fmla="*/ 225 w 366"/>
                <a:gd name="T11" fmla="*/ 167 h 468"/>
                <a:gd name="T12" fmla="*/ 215 w 366"/>
                <a:gd name="T13" fmla="*/ 201 h 468"/>
                <a:gd name="T14" fmla="*/ 197 w 366"/>
                <a:gd name="T15" fmla="*/ 167 h 468"/>
                <a:gd name="T16" fmla="*/ 204 w 366"/>
                <a:gd name="T17" fmla="*/ 133 h 468"/>
                <a:gd name="T18" fmla="*/ 200 w 366"/>
                <a:gd name="T19" fmla="*/ 103 h 468"/>
                <a:gd name="T20" fmla="*/ 271 w 366"/>
                <a:gd name="T21" fmla="*/ 175 h 468"/>
                <a:gd name="T22" fmla="*/ 286 w 366"/>
                <a:gd name="T23" fmla="*/ 190 h 468"/>
                <a:gd name="T24" fmla="*/ 146 w 366"/>
                <a:gd name="T25" fmla="*/ 109 h 468"/>
                <a:gd name="T26" fmla="*/ 87 w 366"/>
                <a:gd name="T27" fmla="*/ 173 h 468"/>
                <a:gd name="T28" fmla="*/ 7 w 366"/>
                <a:gd name="T29" fmla="*/ 236 h 468"/>
                <a:gd name="T30" fmla="*/ 111 w 366"/>
                <a:gd name="T31" fmla="*/ 239 h 468"/>
                <a:gd name="T32" fmla="*/ 108 w 366"/>
                <a:gd name="T33" fmla="*/ 279 h 468"/>
                <a:gd name="T34" fmla="*/ 110 w 366"/>
                <a:gd name="T35" fmla="*/ 332 h 468"/>
                <a:gd name="T36" fmla="*/ 139 w 366"/>
                <a:gd name="T37" fmla="*/ 316 h 468"/>
                <a:gd name="T38" fmla="*/ 159 w 366"/>
                <a:gd name="T39" fmla="*/ 326 h 468"/>
                <a:gd name="T40" fmla="*/ 189 w 366"/>
                <a:gd name="T41" fmla="*/ 330 h 468"/>
                <a:gd name="T42" fmla="*/ 217 w 366"/>
                <a:gd name="T43" fmla="*/ 281 h 468"/>
                <a:gd name="T44" fmla="*/ 284 w 366"/>
                <a:gd name="T45" fmla="*/ 237 h 468"/>
                <a:gd name="T46" fmla="*/ 287 w 366"/>
                <a:gd name="T47" fmla="*/ 396 h 468"/>
                <a:gd name="T48" fmla="*/ 284 w 366"/>
                <a:gd name="T49" fmla="*/ 461 h 468"/>
                <a:gd name="T50" fmla="*/ 319 w 366"/>
                <a:gd name="T51" fmla="*/ 393 h 468"/>
                <a:gd name="T52" fmla="*/ 327 w 366"/>
                <a:gd name="T53" fmla="*/ 227 h 468"/>
                <a:gd name="T54" fmla="*/ 363 w 366"/>
                <a:gd name="T55" fmla="*/ 202 h 468"/>
                <a:gd name="T56" fmla="*/ 324 w 366"/>
                <a:gd name="T57" fmla="*/ 162 h 468"/>
                <a:gd name="T58" fmla="*/ 330 w 366"/>
                <a:gd name="T59" fmla="*/ 85 h 468"/>
                <a:gd name="T60" fmla="*/ 324 w 366"/>
                <a:gd name="T61" fmla="*/ 23 h 468"/>
                <a:gd name="T62" fmla="*/ 275 w 366"/>
                <a:gd name="T63" fmla="*/ 29 h 468"/>
                <a:gd name="T64" fmla="*/ 286 w 366"/>
                <a:gd name="T65" fmla="*/ 69 h 468"/>
                <a:gd name="T66" fmla="*/ 253 w 366"/>
                <a:gd name="T67" fmla="*/ 65 h 468"/>
                <a:gd name="T68" fmla="*/ 212 w 366"/>
                <a:gd name="T69" fmla="*/ 52 h 468"/>
                <a:gd name="T70" fmla="*/ 115 w 366"/>
                <a:gd name="T71" fmla="*/ 68 h 468"/>
                <a:gd name="T72" fmla="*/ 30 w 366"/>
                <a:gd name="T73" fmla="*/ 163 h 468"/>
                <a:gd name="T74" fmla="*/ 96 w 366"/>
                <a:gd name="T75" fmla="*/ 13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6" h="468">
                  <a:moveTo>
                    <a:pt x="270" y="152"/>
                  </a:moveTo>
                  <a:cubicBezTo>
                    <a:pt x="270" y="152"/>
                    <a:pt x="273" y="146"/>
                    <a:pt x="258" y="136"/>
                  </a:cubicBezTo>
                  <a:cubicBezTo>
                    <a:pt x="242" y="126"/>
                    <a:pt x="247" y="126"/>
                    <a:pt x="254" y="122"/>
                  </a:cubicBezTo>
                  <a:cubicBezTo>
                    <a:pt x="261" y="119"/>
                    <a:pt x="262" y="114"/>
                    <a:pt x="270" y="115"/>
                  </a:cubicBezTo>
                  <a:cubicBezTo>
                    <a:pt x="279" y="116"/>
                    <a:pt x="285" y="112"/>
                    <a:pt x="287" y="120"/>
                  </a:cubicBezTo>
                  <a:cubicBezTo>
                    <a:pt x="289" y="128"/>
                    <a:pt x="291" y="151"/>
                    <a:pt x="287" y="153"/>
                  </a:cubicBezTo>
                  <a:cubicBezTo>
                    <a:pt x="284" y="155"/>
                    <a:pt x="271" y="153"/>
                    <a:pt x="270" y="152"/>
                  </a:cubicBezTo>
                  <a:close/>
                  <a:moveTo>
                    <a:pt x="200" y="103"/>
                  </a:moveTo>
                  <a:cubicBezTo>
                    <a:pt x="200" y="99"/>
                    <a:pt x="207" y="96"/>
                    <a:pt x="216" y="102"/>
                  </a:cubicBezTo>
                  <a:cubicBezTo>
                    <a:pt x="225" y="108"/>
                    <a:pt x="228" y="113"/>
                    <a:pt x="227" y="122"/>
                  </a:cubicBezTo>
                  <a:cubicBezTo>
                    <a:pt x="225" y="131"/>
                    <a:pt x="222" y="135"/>
                    <a:pt x="223" y="145"/>
                  </a:cubicBezTo>
                  <a:cubicBezTo>
                    <a:pt x="223" y="156"/>
                    <a:pt x="217" y="162"/>
                    <a:pt x="225" y="167"/>
                  </a:cubicBezTo>
                  <a:cubicBezTo>
                    <a:pt x="232" y="173"/>
                    <a:pt x="235" y="171"/>
                    <a:pt x="233" y="185"/>
                  </a:cubicBezTo>
                  <a:cubicBezTo>
                    <a:pt x="231" y="202"/>
                    <a:pt x="214" y="210"/>
                    <a:pt x="215" y="201"/>
                  </a:cubicBezTo>
                  <a:cubicBezTo>
                    <a:pt x="215" y="192"/>
                    <a:pt x="220" y="185"/>
                    <a:pt x="213" y="176"/>
                  </a:cubicBezTo>
                  <a:cubicBezTo>
                    <a:pt x="205" y="167"/>
                    <a:pt x="204" y="178"/>
                    <a:pt x="197" y="167"/>
                  </a:cubicBezTo>
                  <a:cubicBezTo>
                    <a:pt x="191" y="155"/>
                    <a:pt x="195" y="154"/>
                    <a:pt x="199" y="152"/>
                  </a:cubicBezTo>
                  <a:cubicBezTo>
                    <a:pt x="204" y="149"/>
                    <a:pt x="209" y="147"/>
                    <a:pt x="204" y="133"/>
                  </a:cubicBezTo>
                  <a:cubicBezTo>
                    <a:pt x="199" y="119"/>
                    <a:pt x="198" y="127"/>
                    <a:pt x="197" y="119"/>
                  </a:cubicBezTo>
                  <a:cubicBezTo>
                    <a:pt x="196" y="112"/>
                    <a:pt x="200" y="107"/>
                    <a:pt x="200" y="103"/>
                  </a:cubicBezTo>
                  <a:close/>
                  <a:moveTo>
                    <a:pt x="246" y="206"/>
                  </a:moveTo>
                  <a:cubicBezTo>
                    <a:pt x="243" y="205"/>
                    <a:pt x="264" y="181"/>
                    <a:pt x="271" y="175"/>
                  </a:cubicBezTo>
                  <a:cubicBezTo>
                    <a:pt x="277" y="170"/>
                    <a:pt x="289" y="166"/>
                    <a:pt x="288" y="173"/>
                  </a:cubicBezTo>
                  <a:cubicBezTo>
                    <a:pt x="287" y="180"/>
                    <a:pt x="291" y="185"/>
                    <a:pt x="286" y="190"/>
                  </a:cubicBezTo>
                  <a:cubicBezTo>
                    <a:pt x="282" y="195"/>
                    <a:pt x="250" y="207"/>
                    <a:pt x="246" y="206"/>
                  </a:cubicBezTo>
                  <a:close/>
                  <a:moveTo>
                    <a:pt x="146" y="109"/>
                  </a:moveTo>
                  <a:cubicBezTo>
                    <a:pt x="146" y="114"/>
                    <a:pt x="141" y="124"/>
                    <a:pt x="134" y="134"/>
                  </a:cubicBezTo>
                  <a:cubicBezTo>
                    <a:pt x="127" y="144"/>
                    <a:pt x="103" y="162"/>
                    <a:pt x="87" y="173"/>
                  </a:cubicBezTo>
                  <a:cubicBezTo>
                    <a:pt x="70" y="183"/>
                    <a:pt x="23" y="206"/>
                    <a:pt x="16" y="212"/>
                  </a:cubicBezTo>
                  <a:cubicBezTo>
                    <a:pt x="10" y="218"/>
                    <a:pt x="0" y="213"/>
                    <a:pt x="7" y="236"/>
                  </a:cubicBezTo>
                  <a:cubicBezTo>
                    <a:pt x="13" y="258"/>
                    <a:pt x="24" y="253"/>
                    <a:pt x="55" y="252"/>
                  </a:cubicBezTo>
                  <a:cubicBezTo>
                    <a:pt x="85" y="250"/>
                    <a:pt x="106" y="237"/>
                    <a:pt x="111" y="239"/>
                  </a:cubicBezTo>
                  <a:cubicBezTo>
                    <a:pt x="116" y="242"/>
                    <a:pt x="119" y="251"/>
                    <a:pt x="119" y="259"/>
                  </a:cubicBezTo>
                  <a:cubicBezTo>
                    <a:pt x="120" y="266"/>
                    <a:pt x="116" y="270"/>
                    <a:pt x="108" y="279"/>
                  </a:cubicBezTo>
                  <a:cubicBezTo>
                    <a:pt x="100" y="288"/>
                    <a:pt x="100" y="303"/>
                    <a:pt x="100" y="311"/>
                  </a:cubicBezTo>
                  <a:cubicBezTo>
                    <a:pt x="101" y="318"/>
                    <a:pt x="104" y="325"/>
                    <a:pt x="110" y="332"/>
                  </a:cubicBezTo>
                  <a:cubicBezTo>
                    <a:pt x="117" y="338"/>
                    <a:pt x="119" y="333"/>
                    <a:pt x="127" y="333"/>
                  </a:cubicBezTo>
                  <a:cubicBezTo>
                    <a:pt x="134" y="332"/>
                    <a:pt x="138" y="323"/>
                    <a:pt x="139" y="316"/>
                  </a:cubicBezTo>
                  <a:cubicBezTo>
                    <a:pt x="140" y="308"/>
                    <a:pt x="148" y="313"/>
                    <a:pt x="155" y="314"/>
                  </a:cubicBezTo>
                  <a:cubicBezTo>
                    <a:pt x="161" y="316"/>
                    <a:pt x="158" y="318"/>
                    <a:pt x="159" y="326"/>
                  </a:cubicBezTo>
                  <a:cubicBezTo>
                    <a:pt x="159" y="334"/>
                    <a:pt x="159" y="336"/>
                    <a:pt x="168" y="339"/>
                  </a:cubicBezTo>
                  <a:cubicBezTo>
                    <a:pt x="177" y="343"/>
                    <a:pt x="178" y="342"/>
                    <a:pt x="189" y="330"/>
                  </a:cubicBezTo>
                  <a:cubicBezTo>
                    <a:pt x="199" y="319"/>
                    <a:pt x="187" y="291"/>
                    <a:pt x="193" y="292"/>
                  </a:cubicBezTo>
                  <a:cubicBezTo>
                    <a:pt x="198" y="293"/>
                    <a:pt x="209" y="289"/>
                    <a:pt x="217" y="281"/>
                  </a:cubicBezTo>
                  <a:cubicBezTo>
                    <a:pt x="225" y="273"/>
                    <a:pt x="232" y="272"/>
                    <a:pt x="243" y="263"/>
                  </a:cubicBezTo>
                  <a:cubicBezTo>
                    <a:pt x="253" y="254"/>
                    <a:pt x="278" y="233"/>
                    <a:pt x="284" y="237"/>
                  </a:cubicBezTo>
                  <a:cubicBezTo>
                    <a:pt x="290" y="240"/>
                    <a:pt x="285" y="282"/>
                    <a:pt x="286" y="321"/>
                  </a:cubicBezTo>
                  <a:cubicBezTo>
                    <a:pt x="288" y="361"/>
                    <a:pt x="286" y="379"/>
                    <a:pt x="287" y="396"/>
                  </a:cubicBezTo>
                  <a:cubicBezTo>
                    <a:pt x="289" y="413"/>
                    <a:pt x="278" y="425"/>
                    <a:pt x="278" y="434"/>
                  </a:cubicBezTo>
                  <a:cubicBezTo>
                    <a:pt x="277" y="443"/>
                    <a:pt x="278" y="454"/>
                    <a:pt x="284" y="461"/>
                  </a:cubicBezTo>
                  <a:cubicBezTo>
                    <a:pt x="291" y="468"/>
                    <a:pt x="296" y="458"/>
                    <a:pt x="305" y="449"/>
                  </a:cubicBezTo>
                  <a:cubicBezTo>
                    <a:pt x="314" y="440"/>
                    <a:pt x="315" y="424"/>
                    <a:pt x="319" y="393"/>
                  </a:cubicBezTo>
                  <a:cubicBezTo>
                    <a:pt x="323" y="362"/>
                    <a:pt x="318" y="269"/>
                    <a:pt x="320" y="252"/>
                  </a:cubicBezTo>
                  <a:cubicBezTo>
                    <a:pt x="321" y="236"/>
                    <a:pt x="323" y="232"/>
                    <a:pt x="327" y="227"/>
                  </a:cubicBezTo>
                  <a:cubicBezTo>
                    <a:pt x="332" y="222"/>
                    <a:pt x="332" y="212"/>
                    <a:pt x="340" y="211"/>
                  </a:cubicBezTo>
                  <a:cubicBezTo>
                    <a:pt x="349" y="210"/>
                    <a:pt x="360" y="212"/>
                    <a:pt x="363" y="202"/>
                  </a:cubicBezTo>
                  <a:cubicBezTo>
                    <a:pt x="366" y="192"/>
                    <a:pt x="364" y="182"/>
                    <a:pt x="358" y="177"/>
                  </a:cubicBezTo>
                  <a:cubicBezTo>
                    <a:pt x="352" y="172"/>
                    <a:pt x="326" y="167"/>
                    <a:pt x="324" y="162"/>
                  </a:cubicBezTo>
                  <a:cubicBezTo>
                    <a:pt x="322" y="158"/>
                    <a:pt x="323" y="119"/>
                    <a:pt x="322" y="108"/>
                  </a:cubicBezTo>
                  <a:cubicBezTo>
                    <a:pt x="322" y="96"/>
                    <a:pt x="324" y="98"/>
                    <a:pt x="330" y="85"/>
                  </a:cubicBezTo>
                  <a:cubicBezTo>
                    <a:pt x="336" y="73"/>
                    <a:pt x="333" y="65"/>
                    <a:pt x="334" y="48"/>
                  </a:cubicBezTo>
                  <a:cubicBezTo>
                    <a:pt x="334" y="32"/>
                    <a:pt x="334" y="33"/>
                    <a:pt x="324" y="23"/>
                  </a:cubicBezTo>
                  <a:cubicBezTo>
                    <a:pt x="315" y="14"/>
                    <a:pt x="306" y="6"/>
                    <a:pt x="292" y="3"/>
                  </a:cubicBezTo>
                  <a:cubicBezTo>
                    <a:pt x="278" y="0"/>
                    <a:pt x="274" y="12"/>
                    <a:pt x="275" y="29"/>
                  </a:cubicBezTo>
                  <a:cubicBezTo>
                    <a:pt x="275" y="47"/>
                    <a:pt x="278" y="37"/>
                    <a:pt x="282" y="43"/>
                  </a:cubicBezTo>
                  <a:cubicBezTo>
                    <a:pt x="286" y="49"/>
                    <a:pt x="285" y="62"/>
                    <a:pt x="286" y="69"/>
                  </a:cubicBezTo>
                  <a:cubicBezTo>
                    <a:pt x="287" y="76"/>
                    <a:pt x="283" y="77"/>
                    <a:pt x="274" y="77"/>
                  </a:cubicBezTo>
                  <a:cubicBezTo>
                    <a:pt x="265" y="78"/>
                    <a:pt x="268" y="69"/>
                    <a:pt x="253" y="65"/>
                  </a:cubicBezTo>
                  <a:cubicBezTo>
                    <a:pt x="238" y="60"/>
                    <a:pt x="225" y="74"/>
                    <a:pt x="218" y="72"/>
                  </a:cubicBezTo>
                  <a:cubicBezTo>
                    <a:pt x="212" y="71"/>
                    <a:pt x="215" y="68"/>
                    <a:pt x="212" y="52"/>
                  </a:cubicBezTo>
                  <a:cubicBezTo>
                    <a:pt x="209" y="36"/>
                    <a:pt x="191" y="26"/>
                    <a:pt x="177" y="26"/>
                  </a:cubicBezTo>
                  <a:cubicBezTo>
                    <a:pt x="164" y="26"/>
                    <a:pt x="135" y="52"/>
                    <a:pt x="115" y="68"/>
                  </a:cubicBezTo>
                  <a:cubicBezTo>
                    <a:pt x="96" y="84"/>
                    <a:pt x="55" y="129"/>
                    <a:pt x="47" y="139"/>
                  </a:cubicBezTo>
                  <a:cubicBezTo>
                    <a:pt x="39" y="149"/>
                    <a:pt x="30" y="156"/>
                    <a:pt x="30" y="163"/>
                  </a:cubicBezTo>
                  <a:cubicBezTo>
                    <a:pt x="30" y="170"/>
                    <a:pt x="28" y="170"/>
                    <a:pt x="39" y="172"/>
                  </a:cubicBezTo>
                  <a:cubicBezTo>
                    <a:pt x="49" y="174"/>
                    <a:pt x="64" y="154"/>
                    <a:pt x="96" y="132"/>
                  </a:cubicBezTo>
                  <a:cubicBezTo>
                    <a:pt x="128" y="110"/>
                    <a:pt x="147" y="103"/>
                    <a:pt x="14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š1ïdè">
              <a:extLst>
                <a:ext uri="{FF2B5EF4-FFF2-40B4-BE49-F238E27FC236}">
                  <a16:creationId xmlns:a16="http://schemas.microsoft.com/office/drawing/2014/main" id="{17F26A18-7975-4800-8913-BCEEEB56124F}"/>
                </a:ext>
              </a:extLst>
            </p:cNvPr>
            <p:cNvSpPr/>
            <p:nvPr/>
          </p:nvSpPr>
          <p:spPr bwMode="auto">
            <a:xfrm>
              <a:off x="5180266" y="4845640"/>
              <a:ext cx="635000" cy="660400"/>
            </a:xfrm>
            <a:custGeom>
              <a:avLst/>
              <a:gdLst>
                <a:gd name="T0" fmla="*/ 5 w 344"/>
                <a:gd name="T1" fmla="*/ 147 h 358"/>
                <a:gd name="T2" fmla="*/ 38 w 344"/>
                <a:gd name="T3" fmla="*/ 142 h 358"/>
                <a:gd name="T4" fmla="*/ 53 w 344"/>
                <a:gd name="T5" fmla="*/ 125 h 358"/>
                <a:gd name="T6" fmla="*/ 43 w 344"/>
                <a:gd name="T7" fmla="*/ 70 h 358"/>
                <a:gd name="T8" fmla="*/ 48 w 344"/>
                <a:gd name="T9" fmla="*/ 43 h 358"/>
                <a:gd name="T10" fmla="*/ 76 w 344"/>
                <a:gd name="T11" fmla="*/ 45 h 358"/>
                <a:gd name="T12" fmla="*/ 122 w 344"/>
                <a:gd name="T13" fmla="*/ 89 h 358"/>
                <a:gd name="T14" fmla="*/ 122 w 344"/>
                <a:gd name="T15" fmla="*/ 185 h 358"/>
                <a:gd name="T16" fmla="*/ 141 w 344"/>
                <a:gd name="T17" fmla="*/ 192 h 358"/>
                <a:gd name="T18" fmla="*/ 231 w 344"/>
                <a:gd name="T19" fmla="*/ 135 h 358"/>
                <a:gd name="T20" fmla="*/ 241 w 344"/>
                <a:gd name="T21" fmla="*/ 87 h 358"/>
                <a:gd name="T22" fmla="*/ 234 w 344"/>
                <a:gd name="T23" fmla="*/ 48 h 358"/>
                <a:gd name="T24" fmla="*/ 263 w 344"/>
                <a:gd name="T25" fmla="*/ 17 h 358"/>
                <a:gd name="T26" fmla="*/ 298 w 344"/>
                <a:gd name="T27" fmla="*/ 76 h 358"/>
                <a:gd name="T28" fmla="*/ 292 w 344"/>
                <a:gd name="T29" fmla="*/ 111 h 358"/>
                <a:gd name="T30" fmla="*/ 317 w 344"/>
                <a:gd name="T31" fmla="*/ 138 h 358"/>
                <a:gd name="T32" fmla="*/ 292 w 344"/>
                <a:gd name="T33" fmla="*/ 181 h 358"/>
                <a:gd name="T34" fmla="*/ 270 w 344"/>
                <a:gd name="T35" fmla="*/ 217 h 358"/>
                <a:gd name="T36" fmla="*/ 276 w 344"/>
                <a:gd name="T37" fmla="*/ 252 h 358"/>
                <a:gd name="T38" fmla="*/ 334 w 344"/>
                <a:gd name="T39" fmla="*/ 270 h 358"/>
                <a:gd name="T40" fmla="*/ 333 w 344"/>
                <a:gd name="T41" fmla="*/ 304 h 358"/>
                <a:gd name="T42" fmla="*/ 226 w 344"/>
                <a:gd name="T43" fmla="*/ 338 h 358"/>
                <a:gd name="T44" fmla="*/ 166 w 344"/>
                <a:gd name="T45" fmla="*/ 352 h 358"/>
                <a:gd name="T46" fmla="*/ 191 w 344"/>
                <a:gd name="T47" fmla="*/ 319 h 358"/>
                <a:gd name="T48" fmla="*/ 228 w 344"/>
                <a:gd name="T49" fmla="*/ 287 h 358"/>
                <a:gd name="T50" fmla="*/ 231 w 344"/>
                <a:gd name="T51" fmla="*/ 223 h 358"/>
                <a:gd name="T52" fmla="*/ 194 w 344"/>
                <a:gd name="T53" fmla="*/ 194 h 358"/>
                <a:gd name="T54" fmla="*/ 152 w 344"/>
                <a:gd name="T55" fmla="*/ 228 h 358"/>
                <a:gd name="T56" fmla="*/ 55 w 344"/>
                <a:gd name="T57" fmla="*/ 337 h 358"/>
                <a:gd name="T58" fmla="*/ 21 w 344"/>
                <a:gd name="T59" fmla="*/ 316 h 358"/>
                <a:gd name="T60" fmla="*/ 30 w 344"/>
                <a:gd name="T61" fmla="*/ 260 h 358"/>
                <a:gd name="T62" fmla="*/ 53 w 344"/>
                <a:gd name="T63" fmla="*/ 228 h 358"/>
                <a:gd name="T64" fmla="*/ 37 w 344"/>
                <a:gd name="T65" fmla="*/ 201 h 358"/>
                <a:gd name="T66" fmla="*/ 1 w 344"/>
                <a:gd name="T67" fmla="*/ 170 h 358"/>
                <a:gd name="T68" fmla="*/ 5 w 344"/>
                <a:gd name="T69" fmla="*/ 1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58">
                  <a:moveTo>
                    <a:pt x="5" y="147"/>
                  </a:moveTo>
                  <a:cubicBezTo>
                    <a:pt x="6" y="143"/>
                    <a:pt x="22" y="140"/>
                    <a:pt x="38" y="142"/>
                  </a:cubicBezTo>
                  <a:cubicBezTo>
                    <a:pt x="54" y="144"/>
                    <a:pt x="53" y="137"/>
                    <a:pt x="53" y="125"/>
                  </a:cubicBezTo>
                  <a:cubicBezTo>
                    <a:pt x="53" y="112"/>
                    <a:pt x="60" y="89"/>
                    <a:pt x="43" y="70"/>
                  </a:cubicBezTo>
                  <a:cubicBezTo>
                    <a:pt x="25" y="52"/>
                    <a:pt x="48" y="43"/>
                    <a:pt x="48" y="43"/>
                  </a:cubicBezTo>
                  <a:cubicBezTo>
                    <a:pt x="48" y="43"/>
                    <a:pt x="55" y="32"/>
                    <a:pt x="76" y="45"/>
                  </a:cubicBezTo>
                  <a:cubicBezTo>
                    <a:pt x="97" y="58"/>
                    <a:pt x="115" y="74"/>
                    <a:pt x="122" y="89"/>
                  </a:cubicBezTo>
                  <a:cubicBezTo>
                    <a:pt x="129" y="104"/>
                    <a:pt x="118" y="174"/>
                    <a:pt x="122" y="185"/>
                  </a:cubicBezTo>
                  <a:cubicBezTo>
                    <a:pt x="125" y="195"/>
                    <a:pt x="130" y="200"/>
                    <a:pt x="141" y="192"/>
                  </a:cubicBezTo>
                  <a:cubicBezTo>
                    <a:pt x="153" y="183"/>
                    <a:pt x="214" y="138"/>
                    <a:pt x="231" y="135"/>
                  </a:cubicBezTo>
                  <a:cubicBezTo>
                    <a:pt x="249" y="132"/>
                    <a:pt x="241" y="103"/>
                    <a:pt x="241" y="87"/>
                  </a:cubicBezTo>
                  <a:cubicBezTo>
                    <a:pt x="242" y="70"/>
                    <a:pt x="234" y="59"/>
                    <a:pt x="234" y="48"/>
                  </a:cubicBezTo>
                  <a:cubicBezTo>
                    <a:pt x="234" y="36"/>
                    <a:pt x="247" y="0"/>
                    <a:pt x="263" y="17"/>
                  </a:cubicBezTo>
                  <a:cubicBezTo>
                    <a:pt x="279" y="35"/>
                    <a:pt x="303" y="58"/>
                    <a:pt x="298" y="76"/>
                  </a:cubicBezTo>
                  <a:cubicBezTo>
                    <a:pt x="294" y="95"/>
                    <a:pt x="283" y="92"/>
                    <a:pt x="292" y="111"/>
                  </a:cubicBezTo>
                  <a:cubicBezTo>
                    <a:pt x="301" y="129"/>
                    <a:pt x="320" y="117"/>
                    <a:pt x="317" y="138"/>
                  </a:cubicBezTo>
                  <a:cubicBezTo>
                    <a:pt x="315" y="160"/>
                    <a:pt x="321" y="149"/>
                    <a:pt x="292" y="181"/>
                  </a:cubicBezTo>
                  <a:cubicBezTo>
                    <a:pt x="268" y="209"/>
                    <a:pt x="270" y="208"/>
                    <a:pt x="270" y="217"/>
                  </a:cubicBezTo>
                  <a:cubicBezTo>
                    <a:pt x="270" y="226"/>
                    <a:pt x="266" y="249"/>
                    <a:pt x="276" y="252"/>
                  </a:cubicBezTo>
                  <a:cubicBezTo>
                    <a:pt x="287" y="254"/>
                    <a:pt x="325" y="250"/>
                    <a:pt x="334" y="270"/>
                  </a:cubicBezTo>
                  <a:cubicBezTo>
                    <a:pt x="344" y="290"/>
                    <a:pt x="344" y="295"/>
                    <a:pt x="333" y="304"/>
                  </a:cubicBezTo>
                  <a:cubicBezTo>
                    <a:pt x="321" y="312"/>
                    <a:pt x="288" y="320"/>
                    <a:pt x="226" y="338"/>
                  </a:cubicBezTo>
                  <a:cubicBezTo>
                    <a:pt x="180" y="351"/>
                    <a:pt x="168" y="358"/>
                    <a:pt x="166" y="352"/>
                  </a:cubicBezTo>
                  <a:cubicBezTo>
                    <a:pt x="164" y="346"/>
                    <a:pt x="175" y="331"/>
                    <a:pt x="191" y="319"/>
                  </a:cubicBezTo>
                  <a:cubicBezTo>
                    <a:pt x="207" y="307"/>
                    <a:pt x="224" y="304"/>
                    <a:pt x="228" y="287"/>
                  </a:cubicBezTo>
                  <a:cubicBezTo>
                    <a:pt x="232" y="270"/>
                    <a:pt x="235" y="234"/>
                    <a:pt x="231" y="223"/>
                  </a:cubicBezTo>
                  <a:cubicBezTo>
                    <a:pt x="227" y="212"/>
                    <a:pt x="213" y="188"/>
                    <a:pt x="194" y="194"/>
                  </a:cubicBezTo>
                  <a:cubicBezTo>
                    <a:pt x="176" y="200"/>
                    <a:pt x="166" y="210"/>
                    <a:pt x="152" y="228"/>
                  </a:cubicBezTo>
                  <a:cubicBezTo>
                    <a:pt x="138" y="247"/>
                    <a:pt x="66" y="336"/>
                    <a:pt x="55" y="337"/>
                  </a:cubicBezTo>
                  <a:cubicBezTo>
                    <a:pt x="45" y="338"/>
                    <a:pt x="22" y="340"/>
                    <a:pt x="21" y="316"/>
                  </a:cubicBezTo>
                  <a:cubicBezTo>
                    <a:pt x="20" y="292"/>
                    <a:pt x="16" y="285"/>
                    <a:pt x="30" y="260"/>
                  </a:cubicBezTo>
                  <a:cubicBezTo>
                    <a:pt x="44" y="234"/>
                    <a:pt x="53" y="241"/>
                    <a:pt x="53" y="228"/>
                  </a:cubicBezTo>
                  <a:cubicBezTo>
                    <a:pt x="53" y="216"/>
                    <a:pt x="47" y="207"/>
                    <a:pt x="37" y="201"/>
                  </a:cubicBezTo>
                  <a:cubicBezTo>
                    <a:pt x="27" y="195"/>
                    <a:pt x="2" y="182"/>
                    <a:pt x="1" y="170"/>
                  </a:cubicBezTo>
                  <a:cubicBezTo>
                    <a:pt x="0" y="157"/>
                    <a:pt x="4" y="150"/>
                    <a:pt x="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líḋé">
              <a:extLst>
                <a:ext uri="{FF2B5EF4-FFF2-40B4-BE49-F238E27FC236}">
                  <a16:creationId xmlns:a16="http://schemas.microsoft.com/office/drawing/2014/main" id="{76D47514-FDFB-4A03-BD8F-CF8562D9273B}"/>
                </a:ext>
              </a:extLst>
            </p:cNvPr>
            <p:cNvSpPr/>
            <p:nvPr/>
          </p:nvSpPr>
          <p:spPr bwMode="auto">
            <a:xfrm>
              <a:off x="55961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ḷíḓè">
              <a:extLst>
                <a:ext uri="{FF2B5EF4-FFF2-40B4-BE49-F238E27FC236}">
                  <a16:creationId xmlns:a16="http://schemas.microsoft.com/office/drawing/2014/main" id="{5FC4C73B-7A31-4A98-BD40-392B71D74F63}"/>
                </a:ext>
              </a:extLst>
            </p:cNvPr>
            <p:cNvSpPr/>
            <p:nvPr/>
          </p:nvSpPr>
          <p:spPr bwMode="auto">
            <a:xfrm>
              <a:off x="55961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ḷîḋé">
              <a:extLst>
                <a:ext uri="{FF2B5EF4-FFF2-40B4-BE49-F238E27FC236}">
                  <a16:creationId xmlns:a16="http://schemas.microsoft.com/office/drawing/2014/main" id="{F76DCC31-728A-4444-96EF-264CCFE7CFC1}"/>
                </a:ext>
              </a:extLst>
            </p:cNvPr>
            <p:cNvSpPr/>
            <p:nvPr/>
          </p:nvSpPr>
          <p:spPr bwMode="auto">
            <a:xfrm>
              <a:off x="5645403" y="5733053"/>
              <a:ext cx="136525" cy="149225"/>
            </a:xfrm>
            <a:custGeom>
              <a:avLst/>
              <a:gdLst>
                <a:gd name="T0" fmla="*/ 42 w 74"/>
                <a:gd name="T1" fmla="*/ 50 h 81"/>
                <a:gd name="T2" fmla="*/ 37 w 74"/>
                <a:gd name="T3" fmla="*/ 65 h 81"/>
                <a:gd name="T4" fmla="*/ 32 w 74"/>
                <a:gd name="T5" fmla="*/ 49 h 81"/>
                <a:gd name="T6" fmla="*/ 14 w 74"/>
                <a:gd name="T7" fmla="*/ 0 h 81"/>
                <a:gd name="T8" fmla="*/ 0 w 74"/>
                <a:gd name="T9" fmla="*/ 0 h 81"/>
                <a:gd name="T10" fmla="*/ 31 w 74"/>
                <a:gd name="T11" fmla="*/ 81 h 81"/>
                <a:gd name="T12" fmla="*/ 44 w 74"/>
                <a:gd name="T13" fmla="*/ 81 h 81"/>
                <a:gd name="T14" fmla="*/ 74 w 74"/>
                <a:gd name="T15" fmla="*/ 0 h 81"/>
                <a:gd name="T16" fmla="*/ 60 w 74"/>
                <a:gd name="T17" fmla="*/ 0 h 81"/>
                <a:gd name="T18" fmla="*/ 42 w 74"/>
                <a:gd name="T19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81">
                  <a:moveTo>
                    <a:pt x="42" y="50"/>
                  </a:moveTo>
                  <a:cubicBezTo>
                    <a:pt x="40" y="56"/>
                    <a:pt x="38" y="61"/>
                    <a:pt x="37" y="65"/>
                  </a:cubicBezTo>
                  <a:cubicBezTo>
                    <a:pt x="35" y="59"/>
                    <a:pt x="34" y="54"/>
                    <a:pt x="32" y="4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šḷiḓé">
              <a:extLst>
                <a:ext uri="{FF2B5EF4-FFF2-40B4-BE49-F238E27FC236}">
                  <a16:creationId xmlns:a16="http://schemas.microsoft.com/office/drawing/2014/main" id="{5B81F265-FEA3-403B-BA54-AA05BC7B2A68}"/>
                </a:ext>
              </a:extLst>
            </p:cNvPr>
            <p:cNvSpPr/>
            <p:nvPr/>
          </p:nvSpPr>
          <p:spPr bwMode="auto">
            <a:xfrm>
              <a:off x="579621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ṩľidè">
              <a:extLst>
                <a:ext uri="{FF2B5EF4-FFF2-40B4-BE49-F238E27FC236}">
                  <a16:creationId xmlns:a16="http://schemas.microsoft.com/office/drawing/2014/main" id="{71C5ED10-A185-41AC-AE57-9C0517E08E8B}"/>
                </a:ext>
              </a:extLst>
            </p:cNvPr>
            <p:cNvSpPr/>
            <p:nvPr/>
          </p:nvSpPr>
          <p:spPr bwMode="auto">
            <a:xfrm>
              <a:off x="5964491" y="5729878"/>
              <a:ext cx="82550" cy="152400"/>
            </a:xfrm>
            <a:custGeom>
              <a:avLst/>
              <a:gdLst>
                <a:gd name="T0" fmla="*/ 22 w 45"/>
                <a:gd name="T1" fmla="*/ 3 h 83"/>
                <a:gd name="T2" fmla="*/ 13 w 45"/>
                <a:gd name="T3" fmla="*/ 14 h 83"/>
                <a:gd name="T4" fmla="*/ 13 w 45"/>
                <a:gd name="T5" fmla="*/ 2 h 83"/>
                <a:gd name="T6" fmla="*/ 0 w 45"/>
                <a:gd name="T7" fmla="*/ 2 h 83"/>
                <a:gd name="T8" fmla="*/ 0 w 45"/>
                <a:gd name="T9" fmla="*/ 83 h 83"/>
                <a:gd name="T10" fmla="*/ 14 w 45"/>
                <a:gd name="T11" fmla="*/ 83 h 83"/>
                <a:gd name="T12" fmla="*/ 14 w 45"/>
                <a:gd name="T13" fmla="*/ 41 h 83"/>
                <a:gd name="T14" fmla="*/ 17 w 45"/>
                <a:gd name="T15" fmla="*/ 25 h 83"/>
                <a:gd name="T16" fmla="*/ 22 w 45"/>
                <a:gd name="T17" fmla="*/ 17 h 83"/>
                <a:gd name="T18" fmla="*/ 30 w 45"/>
                <a:gd name="T19" fmla="*/ 14 h 83"/>
                <a:gd name="T20" fmla="*/ 40 w 45"/>
                <a:gd name="T21" fmla="*/ 17 h 83"/>
                <a:gd name="T22" fmla="*/ 45 w 45"/>
                <a:gd name="T23" fmla="*/ 5 h 83"/>
                <a:gd name="T24" fmla="*/ 30 w 45"/>
                <a:gd name="T25" fmla="*/ 0 h 83"/>
                <a:gd name="T26" fmla="*/ 22 w 45"/>
                <a:gd name="T27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3">
                  <a:moveTo>
                    <a:pt x="22" y="3"/>
                  </a:moveTo>
                  <a:cubicBezTo>
                    <a:pt x="19" y="5"/>
                    <a:pt x="16" y="9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35"/>
                    <a:pt x="15" y="30"/>
                    <a:pt x="17" y="25"/>
                  </a:cubicBezTo>
                  <a:cubicBezTo>
                    <a:pt x="18" y="21"/>
                    <a:pt x="19" y="19"/>
                    <a:pt x="22" y="17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3" y="14"/>
                    <a:pt x="37" y="15"/>
                    <a:pt x="40" y="1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0" y="2"/>
                    <a:pt x="35" y="0"/>
                    <a:pt x="30" y="0"/>
                  </a:cubicBezTo>
                  <a:cubicBezTo>
                    <a:pt x="27" y="0"/>
                    <a:pt x="24" y="1"/>
                    <a:pt x="2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ṡļiḑe">
              <a:extLst>
                <a:ext uri="{FF2B5EF4-FFF2-40B4-BE49-F238E27FC236}">
                  <a16:creationId xmlns:a16="http://schemas.microsoft.com/office/drawing/2014/main" id="{1F7EA236-E595-4F9A-854C-F4CB001D957E}"/>
                </a:ext>
              </a:extLst>
            </p:cNvPr>
            <p:cNvSpPr/>
            <p:nvPr/>
          </p:nvSpPr>
          <p:spPr bwMode="auto">
            <a:xfrm>
              <a:off x="6050216" y="5729878"/>
              <a:ext cx="125413" cy="157163"/>
            </a:xfrm>
            <a:custGeom>
              <a:avLst/>
              <a:gdLst>
                <a:gd name="T0" fmla="*/ 55 w 68"/>
                <a:gd name="T1" fmla="*/ 40 h 85"/>
                <a:gd name="T2" fmla="*/ 35 w 68"/>
                <a:gd name="T3" fmla="*/ 34 h 85"/>
                <a:gd name="T4" fmla="*/ 23 w 68"/>
                <a:gd name="T5" fmla="*/ 31 h 85"/>
                <a:gd name="T6" fmla="*/ 18 w 68"/>
                <a:gd name="T7" fmla="*/ 27 h 85"/>
                <a:gd name="T8" fmla="*/ 16 w 68"/>
                <a:gd name="T9" fmla="*/ 22 h 85"/>
                <a:gd name="T10" fmla="*/ 20 w 68"/>
                <a:gd name="T11" fmla="*/ 15 h 85"/>
                <a:gd name="T12" fmla="*/ 34 w 68"/>
                <a:gd name="T13" fmla="*/ 12 h 85"/>
                <a:gd name="T14" fmla="*/ 46 w 68"/>
                <a:gd name="T15" fmla="*/ 15 h 85"/>
                <a:gd name="T16" fmla="*/ 51 w 68"/>
                <a:gd name="T17" fmla="*/ 25 h 85"/>
                <a:gd name="T18" fmla="*/ 65 w 68"/>
                <a:gd name="T19" fmla="*/ 23 h 85"/>
                <a:gd name="T20" fmla="*/ 60 w 68"/>
                <a:gd name="T21" fmla="*/ 10 h 85"/>
                <a:gd name="T22" fmla="*/ 49 w 68"/>
                <a:gd name="T23" fmla="*/ 3 h 85"/>
                <a:gd name="T24" fmla="*/ 33 w 68"/>
                <a:gd name="T25" fmla="*/ 0 h 85"/>
                <a:gd name="T26" fmla="*/ 21 w 68"/>
                <a:gd name="T27" fmla="*/ 2 h 85"/>
                <a:gd name="T28" fmla="*/ 12 w 68"/>
                <a:gd name="T29" fmla="*/ 6 h 85"/>
                <a:gd name="T30" fmla="*/ 5 w 68"/>
                <a:gd name="T31" fmla="*/ 14 h 85"/>
                <a:gd name="T32" fmla="*/ 3 w 68"/>
                <a:gd name="T33" fmla="*/ 24 h 85"/>
                <a:gd name="T34" fmla="*/ 6 w 68"/>
                <a:gd name="T35" fmla="*/ 35 h 85"/>
                <a:gd name="T36" fmla="*/ 15 w 68"/>
                <a:gd name="T37" fmla="*/ 42 h 85"/>
                <a:gd name="T38" fmla="*/ 36 w 68"/>
                <a:gd name="T39" fmla="*/ 49 h 85"/>
                <a:gd name="T40" fmla="*/ 50 w 68"/>
                <a:gd name="T41" fmla="*/ 54 h 85"/>
                <a:gd name="T42" fmla="*/ 54 w 68"/>
                <a:gd name="T43" fmla="*/ 61 h 85"/>
                <a:gd name="T44" fmla="*/ 49 w 68"/>
                <a:gd name="T45" fmla="*/ 70 h 85"/>
                <a:gd name="T46" fmla="*/ 35 w 68"/>
                <a:gd name="T47" fmla="*/ 74 h 85"/>
                <a:gd name="T48" fmla="*/ 20 w 68"/>
                <a:gd name="T49" fmla="*/ 69 h 85"/>
                <a:gd name="T50" fmla="*/ 14 w 68"/>
                <a:gd name="T51" fmla="*/ 57 h 85"/>
                <a:gd name="T52" fmla="*/ 0 w 68"/>
                <a:gd name="T53" fmla="*/ 59 h 85"/>
                <a:gd name="T54" fmla="*/ 11 w 68"/>
                <a:gd name="T55" fmla="*/ 79 h 85"/>
                <a:gd name="T56" fmla="*/ 35 w 68"/>
                <a:gd name="T57" fmla="*/ 85 h 85"/>
                <a:gd name="T58" fmla="*/ 52 w 68"/>
                <a:gd name="T59" fmla="*/ 82 h 85"/>
                <a:gd name="T60" fmla="*/ 64 w 68"/>
                <a:gd name="T61" fmla="*/ 72 h 85"/>
                <a:gd name="T62" fmla="*/ 68 w 68"/>
                <a:gd name="T63" fmla="*/ 59 h 85"/>
                <a:gd name="T64" fmla="*/ 65 w 68"/>
                <a:gd name="T65" fmla="*/ 48 h 85"/>
                <a:gd name="T66" fmla="*/ 55 w 68"/>
                <a:gd name="T67" fmla="*/ 4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85">
                  <a:moveTo>
                    <a:pt x="55" y="40"/>
                  </a:moveTo>
                  <a:cubicBezTo>
                    <a:pt x="52" y="39"/>
                    <a:pt x="45" y="37"/>
                    <a:pt x="35" y="34"/>
                  </a:cubicBezTo>
                  <a:cubicBezTo>
                    <a:pt x="28" y="32"/>
                    <a:pt x="24" y="31"/>
                    <a:pt x="23" y="31"/>
                  </a:cubicBezTo>
                  <a:cubicBezTo>
                    <a:pt x="20" y="30"/>
                    <a:pt x="19" y="28"/>
                    <a:pt x="18" y="27"/>
                  </a:cubicBezTo>
                  <a:cubicBezTo>
                    <a:pt x="16" y="25"/>
                    <a:pt x="16" y="24"/>
                    <a:pt x="16" y="22"/>
                  </a:cubicBezTo>
                  <a:cubicBezTo>
                    <a:pt x="16" y="19"/>
                    <a:pt x="17" y="17"/>
                    <a:pt x="20" y="15"/>
                  </a:cubicBezTo>
                  <a:cubicBezTo>
                    <a:pt x="23" y="13"/>
                    <a:pt x="27" y="12"/>
                    <a:pt x="34" y="12"/>
                  </a:cubicBezTo>
                  <a:cubicBezTo>
                    <a:pt x="39" y="12"/>
                    <a:pt x="43" y="13"/>
                    <a:pt x="46" y="15"/>
                  </a:cubicBezTo>
                  <a:cubicBezTo>
                    <a:pt x="49" y="17"/>
                    <a:pt x="51" y="21"/>
                    <a:pt x="51" y="2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4" y="18"/>
                    <a:pt x="62" y="14"/>
                    <a:pt x="60" y="10"/>
                  </a:cubicBezTo>
                  <a:cubicBezTo>
                    <a:pt x="58" y="7"/>
                    <a:pt x="54" y="5"/>
                    <a:pt x="49" y="3"/>
                  </a:cubicBezTo>
                  <a:cubicBezTo>
                    <a:pt x="44" y="1"/>
                    <a:pt x="39" y="0"/>
                    <a:pt x="33" y="0"/>
                  </a:cubicBezTo>
                  <a:cubicBezTo>
                    <a:pt x="28" y="0"/>
                    <a:pt x="24" y="1"/>
                    <a:pt x="21" y="2"/>
                  </a:cubicBezTo>
                  <a:cubicBezTo>
                    <a:pt x="17" y="3"/>
                    <a:pt x="14" y="4"/>
                    <a:pt x="12" y="6"/>
                  </a:cubicBezTo>
                  <a:cubicBezTo>
                    <a:pt x="9" y="8"/>
                    <a:pt x="7" y="10"/>
                    <a:pt x="5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8"/>
                    <a:pt x="4" y="31"/>
                    <a:pt x="6" y="35"/>
                  </a:cubicBezTo>
                  <a:cubicBezTo>
                    <a:pt x="8" y="38"/>
                    <a:pt x="11" y="40"/>
                    <a:pt x="15" y="42"/>
                  </a:cubicBezTo>
                  <a:cubicBezTo>
                    <a:pt x="18" y="44"/>
                    <a:pt x="25" y="46"/>
                    <a:pt x="36" y="49"/>
                  </a:cubicBezTo>
                  <a:cubicBezTo>
                    <a:pt x="43" y="51"/>
                    <a:pt x="48" y="52"/>
                    <a:pt x="50" y="54"/>
                  </a:cubicBezTo>
                  <a:cubicBezTo>
                    <a:pt x="52" y="55"/>
                    <a:pt x="54" y="58"/>
                    <a:pt x="54" y="61"/>
                  </a:cubicBezTo>
                  <a:cubicBezTo>
                    <a:pt x="54" y="64"/>
                    <a:pt x="52" y="67"/>
                    <a:pt x="49" y="70"/>
                  </a:cubicBezTo>
                  <a:cubicBezTo>
                    <a:pt x="46" y="73"/>
                    <a:pt x="41" y="74"/>
                    <a:pt x="35" y="74"/>
                  </a:cubicBezTo>
                  <a:cubicBezTo>
                    <a:pt x="29" y="74"/>
                    <a:pt x="24" y="72"/>
                    <a:pt x="20" y="69"/>
                  </a:cubicBezTo>
                  <a:cubicBezTo>
                    <a:pt x="17" y="67"/>
                    <a:pt x="15" y="62"/>
                    <a:pt x="14" y="5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" y="68"/>
                    <a:pt x="5" y="74"/>
                    <a:pt x="11" y="79"/>
                  </a:cubicBezTo>
                  <a:cubicBezTo>
                    <a:pt x="16" y="83"/>
                    <a:pt x="24" y="85"/>
                    <a:pt x="35" y="85"/>
                  </a:cubicBezTo>
                  <a:cubicBezTo>
                    <a:pt x="41" y="85"/>
                    <a:pt x="47" y="84"/>
                    <a:pt x="52" y="82"/>
                  </a:cubicBezTo>
                  <a:cubicBezTo>
                    <a:pt x="57" y="80"/>
                    <a:pt x="61" y="76"/>
                    <a:pt x="64" y="72"/>
                  </a:cubicBezTo>
                  <a:cubicBezTo>
                    <a:pt x="66" y="68"/>
                    <a:pt x="68" y="64"/>
                    <a:pt x="68" y="59"/>
                  </a:cubicBezTo>
                  <a:cubicBezTo>
                    <a:pt x="68" y="55"/>
                    <a:pt x="67" y="51"/>
                    <a:pt x="65" y="48"/>
                  </a:cubicBezTo>
                  <a:cubicBezTo>
                    <a:pt x="62" y="45"/>
                    <a:pt x="59" y="42"/>
                    <a:pt x="5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śļíḓe">
              <a:extLst>
                <a:ext uri="{FF2B5EF4-FFF2-40B4-BE49-F238E27FC236}">
                  <a16:creationId xmlns:a16="http://schemas.microsoft.com/office/drawing/2014/main" id="{BCA8D61F-F9B4-4F63-86DC-302DFECA5658}"/>
                </a:ext>
              </a:extLst>
            </p:cNvPr>
            <p:cNvSpPr/>
            <p:nvPr/>
          </p:nvSpPr>
          <p:spPr bwMode="auto">
            <a:xfrm>
              <a:off x="62057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ṡľîdè">
              <a:extLst>
                <a:ext uri="{FF2B5EF4-FFF2-40B4-BE49-F238E27FC236}">
                  <a16:creationId xmlns:a16="http://schemas.microsoft.com/office/drawing/2014/main" id="{9459BA35-AFA3-4F64-ADD8-1DC4F8536FAE}"/>
                </a:ext>
              </a:extLst>
            </p:cNvPr>
            <p:cNvSpPr/>
            <p:nvPr/>
          </p:nvSpPr>
          <p:spPr bwMode="auto">
            <a:xfrm>
              <a:off x="62057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ś1iḋê">
              <a:extLst>
                <a:ext uri="{FF2B5EF4-FFF2-40B4-BE49-F238E27FC236}">
                  <a16:creationId xmlns:a16="http://schemas.microsoft.com/office/drawing/2014/main" id="{584EF8C7-FCC5-4060-94F2-D3A2A77B75AA}"/>
                </a:ext>
              </a:extLst>
            </p:cNvPr>
            <p:cNvSpPr/>
            <p:nvPr/>
          </p:nvSpPr>
          <p:spPr bwMode="auto">
            <a:xfrm>
              <a:off x="6255003" y="5680665"/>
              <a:ext cx="74613" cy="203200"/>
            </a:xfrm>
            <a:custGeom>
              <a:avLst/>
              <a:gdLst>
                <a:gd name="T0" fmla="*/ 32 w 40"/>
                <a:gd name="T1" fmla="*/ 98 h 110"/>
                <a:gd name="T2" fmla="*/ 27 w 40"/>
                <a:gd name="T3" fmla="*/ 97 h 110"/>
                <a:gd name="T4" fmla="*/ 25 w 40"/>
                <a:gd name="T5" fmla="*/ 94 h 110"/>
                <a:gd name="T6" fmla="*/ 24 w 40"/>
                <a:gd name="T7" fmla="*/ 86 h 110"/>
                <a:gd name="T8" fmla="*/ 24 w 40"/>
                <a:gd name="T9" fmla="*/ 39 h 110"/>
                <a:gd name="T10" fmla="*/ 38 w 40"/>
                <a:gd name="T11" fmla="*/ 39 h 110"/>
                <a:gd name="T12" fmla="*/ 38 w 40"/>
                <a:gd name="T13" fmla="*/ 28 h 110"/>
                <a:gd name="T14" fmla="*/ 24 w 40"/>
                <a:gd name="T15" fmla="*/ 28 h 110"/>
                <a:gd name="T16" fmla="*/ 24 w 40"/>
                <a:gd name="T17" fmla="*/ 0 h 110"/>
                <a:gd name="T18" fmla="*/ 11 w 40"/>
                <a:gd name="T19" fmla="*/ 8 h 110"/>
                <a:gd name="T20" fmla="*/ 11 w 40"/>
                <a:gd name="T21" fmla="*/ 28 h 110"/>
                <a:gd name="T22" fmla="*/ 0 w 40"/>
                <a:gd name="T23" fmla="*/ 28 h 110"/>
                <a:gd name="T24" fmla="*/ 0 w 40"/>
                <a:gd name="T25" fmla="*/ 39 h 110"/>
                <a:gd name="T26" fmla="*/ 11 w 40"/>
                <a:gd name="T27" fmla="*/ 39 h 110"/>
                <a:gd name="T28" fmla="*/ 11 w 40"/>
                <a:gd name="T29" fmla="*/ 86 h 110"/>
                <a:gd name="T30" fmla="*/ 12 w 40"/>
                <a:gd name="T31" fmla="*/ 102 h 110"/>
                <a:gd name="T32" fmla="*/ 18 w 40"/>
                <a:gd name="T33" fmla="*/ 108 h 110"/>
                <a:gd name="T34" fmla="*/ 30 w 40"/>
                <a:gd name="T35" fmla="*/ 110 h 110"/>
                <a:gd name="T36" fmla="*/ 40 w 40"/>
                <a:gd name="T37" fmla="*/ 109 h 110"/>
                <a:gd name="T38" fmla="*/ 38 w 40"/>
                <a:gd name="T39" fmla="*/ 97 h 110"/>
                <a:gd name="T40" fmla="*/ 32 w 40"/>
                <a:gd name="T41" fmla="*/ 9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10">
                  <a:moveTo>
                    <a:pt x="32" y="98"/>
                  </a:moveTo>
                  <a:cubicBezTo>
                    <a:pt x="30" y="98"/>
                    <a:pt x="28" y="97"/>
                    <a:pt x="27" y="97"/>
                  </a:cubicBezTo>
                  <a:cubicBezTo>
                    <a:pt x="26" y="96"/>
                    <a:pt x="25" y="95"/>
                    <a:pt x="25" y="94"/>
                  </a:cubicBezTo>
                  <a:cubicBezTo>
                    <a:pt x="24" y="93"/>
                    <a:pt x="24" y="90"/>
                    <a:pt x="24" y="8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1" y="94"/>
                    <a:pt x="11" y="99"/>
                    <a:pt x="12" y="102"/>
                  </a:cubicBezTo>
                  <a:cubicBezTo>
                    <a:pt x="13" y="104"/>
                    <a:pt x="15" y="106"/>
                    <a:pt x="18" y="108"/>
                  </a:cubicBezTo>
                  <a:cubicBezTo>
                    <a:pt x="21" y="110"/>
                    <a:pt x="25" y="110"/>
                    <a:pt x="30" y="110"/>
                  </a:cubicBezTo>
                  <a:cubicBezTo>
                    <a:pt x="33" y="110"/>
                    <a:pt x="36" y="110"/>
                    <a:pt x="40" y="109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6" y="97"/>
                    <a:pt x="34" y="98"/>
                    <a:pt x="3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šľîḋê">
              <a:extLst>
                <a:ext uri="{FF2B5EF4-FFF2-40B4-BE49-F238E27FC236}">
                  <a16:creationId xmlns:a16="http://schemas.microsoft.com/office/drawing/2014/main" id="{88798223-56A0-4612-93F9-3ACC2CA0D8F2}"/>
                </a:ext>
              </a:extLst>
            </p:cNvPr>
            <p:cNvSpPr/>
            <p:nvPr/>
          </p:nvSpPr>
          <p:spPr bwMode="auto">
            <a:xfrm>
              <a:off x="6335966" y="5733053"/>
              <a:ext cx="136525" cy="211138"/>
            </a:xfrm>
            <a:custGeom>
              <a:avLst/>
              <a:gdLst>
                <a:gd name="T0" fmla="*/ 43 w 74"/>
                <a:gd name="T1" fmla="*/ 47 h 114"/>
                <a:gd name="T2" fmla="*/ 37 w 74"/>
                <a:gd name="T3" fmla="*/ 66 h 114"/>
                <a:gd name="T4" fmla="*/ 32 w 74"/>
                <a:gd name="T5" fmla="*/ 47 h 114"/>
                <a:gd name="T6" fmla="*/ 15 w 74"/>
                <a:gd name="T7" fmla="*/ 0 h 114"/>
                <a:gd name="T8" fmla="*/ 0 w 74"/>
                <a:gd name="T9" fmla="*/ 0 h 114"/>
                <a:gd name="T10" fmla="*/ 31 w 74"/>
                <a:gd name="T11" fmla="*/ 81 h 114"/>
                <a:gd name="T12" fmla="*/ 29 w 74"/>
                <a:gd name="T13" fmla="*/ 85 h 114"/>
                <a:gd name="T14" fmla="*/ 25 w 74"/>
                <a:gd name="T15" fmla="*/ 95 h 114"/>
                <a:gd name="T16" fmla="*/ 21 w 74"/>
                <a:gd name="T17" fmla="*/ 99 h 114"/>
                <a:gd name="T18" fmla="*/ 13 w 74"/>
                <a:gd name="T19" fmla="*/ 101 h 114"/>
                <a:gd name="T20" fmla="*/ 5 w 74"/>
                <a:gd name="T21" fmla="*/ 100 h 114"/>
                <a:gd name="T22" fmla="*/ 7 w 74"/>
                <a:gd name="T23" fmla="*/ 113 h 114"/>
                <a:gd name="T24" fmla="*/ 16 w 74"/>
                <a:gd name="T25" fmla="*/ 114 h 114"/>
                <a:gd name="T26" fmla="*/ 27 w 74"/>
                <a:gd name="T27" fmla="*/ 111 h 114"/>
                <a:gd name="T28" fmla="*/ 36 w 74"/>
                <a:gd name="T29" fmla="*/ 101 h 114"/>
                <a:gd name="T30" fmla="*/ 43 w 74"/>
                <a:gd name="T31" fmla="*/ 83 h 114"/>
                <a:gd name="T32" fmla="*/ 74 w 74"/>
                <a:gd name="T33" fmla="*/ 0 h 114"/>
                <a:gd name="T34" fmla="*/ 60 w 74"/>
                <a:gd name="T35" fmla="*/ 0 h 114"/>
                <a:gd name="T36" fmla="*/ 43 w 74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114">
                  <a:moveTo>
                    <a:pt x="43" y="47"/>
                  </a:moveTo>
                  <a:cubicBezTo>
                    <a:pt x="41" y="53"/>
                    <a:pt x="39" y="60"/>
                    <a:pt x="37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29" y="85"/>
                  </a:cubicBezTo>
                  <a:cubicBezTo>
                    <a:pt x="27" y="90"/>
                    <a:pt x="26" y="94"/>
                    <a:pt x="25" y="95"/>
                  </a:cubicBezTo>
                  <a:cubicBezTo>
                    <a:pt x="24" y="97"/>
                    <a:pt x="22" y="98"/>
                    <a:pt x="21" y="99"/>
                  </a:cubicBezTo>
                  <a:cubicBezTo>
                    <a:pt x="19" y="100"/>
                    <a:pt x="16" y="101"/>
                    <a:pt x="13" y="101"/>
                  </a:cubicBezTo>
                  <a:cubicBezTo>
                    <a:pt x="11" y="101"/>
                    <a:pt x="8" y="101"/>
                    <a:pt x="5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0" y="114"/>
                    <a:pt x="13" y="114"/>
                    <a:pt x="16" y="114"/>
                  </a:cubicBezTo>
                  <a:cubicBezTo>
                    <a:pt x="20" y="114"/>
                    <a:pt x="24" y="113"/>
                    <a:pt x="27" y="111"/>
                  </a:cubicBezTo>
                  <a:cubicBezTo>
                    <a:pt x="30" y="109"/>
                    <a:pt x="33" y="106"/>
                    <a:pt x="36" y="101"/>
                  </a:cubicBezTo>
                  <a:cubicBezTo>
                    <a:pt x="37" y="98"/>
                    <a:pt x="40" y="92"/>
                    <a:pt x="43" y="83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íSḷiḑè">
              <a:extLst>
                <a:ext uri="{FF2B5EF4-FFF2-40B4-BE49-F238E27FC236}">
                  <a16:creationId xmlns:a16="http://schemas.microsoft.com/office/drawing/2014/main" id="{0A6B2C82-E2AF-43F6-9F44-B87EAD7B9C4B}"/>
                </a:ext>
              </a:extLst>
            </p:cNvPr>
            <p:cNvSpPr/>
            <p:nvPr/>
          </p:nvSpPr>
          <p:spPr bwMode="auto">
            <a:xfrm>
              <a:off x="6564566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ṣľïḑe">
              <a:extLst>
                <a:ext uri="{FF2B5EF4-FFF2-40B4-BE49-F238E27FC236}">
                  <a16:creationId xmlns:a16="http://schemas.microsoft.com/office/drawing/2014/main" id="{45F6646F-5291-4B90-AC6B-07E84BEBF6C0}"/>
                </a:ext>
              </a:extLst>
            </p:cNvPr>
            <p:cNvSpPr/>
            <p:nvPr/>
          </p:nvSpPr>
          <p:spPr bwMode="auto">
            <a:xfrm>
              <a:off x="6720141" y="5672728"/>
              <a:ext cx="85725" cy="209550"/>
            </a:xfrm>
            <a:custGeom>
              <a:avLst/>
              <a:gdLst>
                <a:gd name="T0" fmla="*/ 20 w 47"/>
                <a:gd name="T1" fmla="*/ 4 h 114"/>
                <a:gd name="T2" fmla="*/ 13 w 47"/>
                <a:gd name="T3" fmla="*/ 12 h 114"/>
                <a:gd name="T4" fmla="*/ 12 w 47"/>
                <a:gd name="T5" fmla="*/ 24 h 114"/>
                <a:gd name="T6" fmla="*/ 12 w 47"/>
                <a:gd name="T7" fmla="*/ 33 h 114"/>
                <a:gd name="T8" fmla="*/ 0 w 47"/>
                <a:gd name="T9" fmla="*/ 33 h 114"/>
                <a:gd name="T10" fmla="*/ 0 w 47"/>
                <a:gd name="T11" fmla="*/ 44 h 114"/>
                <a:gd name="T12" fmla="*/ 12 w 47"/>
                <a:gd name="T13" fmla="*/ 44 h 114"/>
                <a:gd name="T14" fmla="*/ 12 w 47"/>
                <a:gd name="T15" fmla="*/ 114 h 114"/>
                <a:gd name="T16" fmla="*/ 26 w 47"/>
                <a:gd name="T17" fmla="*/ 114 h 114"/>
                <a:gd name="T18" fmla="*/ 26 w 47"/>
                <a:gd name="T19" fmla="*/ 44 h 114"/>
                <a:gd name="T20" fmla="*/ 41 w 47"/>
                <a:gd name="T21" fmla="*/ 44 h 114"/>
                <a:gd name="T22" fmla="*/ 41 w 47"/>
                <a:gd name="T23" fmla="*/ 33 h 114"/>
                <a:gd name="T24" fmla="*/ 26 w 47"/>
                <a:gd name="T25" fmla="*/ 33 h 114"/>
                <a:gd name="T26" fmla="*/ 26 w 47"/>
                <a:gd name="T27" fmla="*/ 26 h 114"/>
                <a:gd name="T28" fmla="*/ 28 w 47"/>
                <a:gd name="T29" fmla="*/ 16 h 114"/>
                <a:gd name="T30" fmla="*/ 37 w 47"/>
                <a:gd name="T31" fmla="*/ 13 h 114"/>
                <a:gd name="T32" fmla="*/ 45 w 47"/>
                <a:gd name="T33" fmla="*/ 14 h 114"/>
                <a:gd name="T34" fmla="*/ 47 w 47"/>
                <a:gd name="T35" fmla="*/ 2 h 114"/>
                <a:gd name="T36" fmla="*/ 34 w 47"/>
                <a:gd name="T37" fmla="*/ 0 h 114"/>
                <a:gd name="T38" fmla="*/ 20 w 47"/>
                <a:gd name="T3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114">
                  <a:moveTo>
                    <a:pt x="20" y="4"/>
                  </a:moveTo>
                  <a:cubicBezTo>
                    <a:pt x="17" y="6"/>
                    <a:pt x="15" y="9"/>
                    <a:pt x="13" y="12"/>
                  </a:cubicBezTo>
                  <a:cubicBezTo>
                    <a:pt x="12" y="15"/>
                    <a:pt x="12" y="19"/>
                    <a:pt x="12" y="2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7" y="17"/>
                    <a:pt x="28" y="16"/>
                  </a:cubicBezTo>
                  <a:cubicBezTo>
                    <a:pt x="30" y="14"/>
                    <a:pt x="33" y="13"/>
                    <a:pt x="37" y="13"/>
                  </a:cubicBezTo>
                  <a:cubicBezTo>
                    <a:pt x="40" y="13"/>
                    <a:pt x="42" y="13"/>
                    <a:pt x="45" y="14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3" y="1"/>
                    <a:pt x="38" y="0"/>
                    <a:pt x="34" y="0"/>
                  </a:cubicBezTo>
                  <a:cubicBezTo>
                    <a:pt x="28" y="0"/>
                    <a:pt x="24" y="1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1îḍè">
              <a:extLst>
                <a:ext uri="{FF2B5EF4-FFF2-40B4-BE49-F238E27FC236}">
                  <a16:creationId xmlns:a16="http://schemas.microsoft.com/office/drawing/2014/main" id="{63D8D76D-B6BE-4271-81DC-50C4389CB2F5}"/>
                </a:ext>
              </a:extLst>
            </p:cNvPr>
            <p:cNvSpPr/>
            <p:nvPr/>
          </p:nvSpPr>
          <p:spPr bwMode="auto">
            <a:xfrm>
              <a:off x="6890003" y="5672728"/>
              <a:ext cx="165100" cy="214313"/>
            </a:xfrm>
            <a:custGeom>
              <a:avLst/>
              <a:gdLst>
                <a:gd name="T0" fmla="*/ 71 w 90"/>
                <a:gd name="T1" fmla="*/ 55 h 116"/>
                <a:gd name="T2" fmla="*/ 46 w 90"/>
                <a:gd name="T3" fmla="*/ 48 h 116"/>
                <a:gd name="T4" fmla="*/ 23 w 90"/>
                <a:gd name="T5" fmla="*/ 40 h 116"/>
                <a:gd name="T6" fmla="*/ 19 w 90"/>
                <a:gd name="T7" fmla="*/ 30 h 116"/>
                <a:gd name="T8" fmla="*/ 25 w 90"/>
                <a:gd name="T9" fmla="*/ 18 h 116"/>
                <a:gd name="T10" fmla="*/ 45 w 90"/>
                <a:gd name="T11" fmla="*/ 13 h 116"/>
                <a:gd name="T12" fmla="*/ 64 w 90"/>
                <a:gd name="T13" fmla="*/ 19 h 116"/>
                <a:gd name="T14" fmla="*/ 72 w 90"/>
                <a:gd name="T15" fmla="*/ 35 h 116"/>
                <a:gd name="T16" fmla="*/ 86 w 90"/>
                <a:gd name="T17" fmla="*/ 34 h 116"/>
                <a:gd name="T18" fmla="*/ 81 w 90"/>
                <a:gd name="T19" fmla="*/ 16 h 116"/>
                <a:gd name="T20" fmla="*/ 66 w 90"/>
                <a:gd name="T21" fmla="*/ 4 h 116"/>
                <a:gd name="T22" fmla="*/ 44 w 90"/>
                <a:gd name="T23" fmla="*/ 0 h 116"/>
                <a:gd name="T24" fmla="*/ 24 w 90"/>
                <a:gd name="T25" fmla="*/ 4 h 116"/>
                <a:gd name="T26" fmla="*/ 10 w 90"/>
                <a:gd name="T27" fmla="*/ 15 h 116"/>
                <a:gd name="T28" fmla="*/ 5 w 90"/>
                <a:gd name="T29" fmla="*/ 31 h 116"/>
                <a:gd name="T30" fmla="*/ 9 w 90"/>
                <a:gd name="T31" fmla="*/ 45 h 116"/>
                <a:gd name="T32" fmla="*/ 21 w 90"/>
                <a:gd name="T33" fmla="*/ 56 h 116"/>
                <a:gd name="T34" fmla="*/ 42 w 90"/>
                <a:gd name="T35" fmla="*/ 63 h 116"/>
                <a:gd name="T36" fmla="*/ 62 w 90"/>
                <a:gd name="T37" fmla="*/ 68 h 116"/>
                <a:gd name="T38" fmla="*/ 72 w 90"/>
                <a:gd name="T39" fmla="*/ 75 h 116"/>
                <a:gd name="T40" fmla="*/ 75 w 90"/>
                <a:gd name="T41" fmla="*/ 84 h 116"/>
                <a:gd name="T42" fmla="*/ 72 w 90"/>
                <a:gd name="T43" fmla="*/ 93 h 116"/>
                <a:gd name="T44" fmla="*/ 63 w 90"/>
                <a:gd name="T45" fmla="*/ 100 h 116"/>
                <a:gd name="T46" fmla="*/ 48 w 90"/>
                <a:gd name="T47" fmla="*/ 103 h 116"/>
                <a:gd name="T48" fmla="*/ 30 w 90"/>
                <a:gd name="T49" fmla="*/ 100 h 116"/>
                <a:gd name="T50" fmla="*/ 19 w 90"/>
                <a:gd name="T51" fmla="*/ 91 h 116"/>
                <a:gd name="T52" fmla="*/ 14 w 90"/>
                <a:gd name="T53" fmla="*/ 77 h 116"/>
                <a:gd name="T54" fmla="*/ 0 w 90"/>
                <a:gd name="T55" fmla="*/ 78 h 116"/>
                <a:gd name="T56" fmla="*/ 7 w 90"/>
                <a:gd name="T57" fmla="*/ 98 h 116"/>
                <a:gd name="T58" fmla="*/ 23 w 90"/>
                <a:gd name="T59" fmla="*/ 112 h 116"/>
                <a:gd name="T60" fmla="*/ 48 w 90"/>
                <a:gd name="T61" fmla="*/ 116 h 116"/>
                <a:gd name="T62" fmla="*/ 70 w 90"/>
                <a:gd name="T63" fmla="*/ 112 h 116"/>
                <a:gd name="T64" fmla="*/ 85 w 90"/>
                <a:gd name="T65" fmla="*/ 100 h 116"/>
                <a:gd name="T66" fmla="*/ 90 w 90"/>
                <a:gd name="T67" fmla="*/ 83 h 116"/>
                <a:gd name="T68" fmla="*/ 85 w 90"/>
                <a:gd name="T69" fmla="*/ 67 h 116"/>
                <a:gd name="T70" fmla="*/ 71 w 90"/>
                <a:gd name="T71" fmla="*/ 5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116">
                  <a:moveTo>
                    <a:pt x="71" y="55"/>
                  </a:moveTo>
                  <a:cubicBezTo>
                    <a:pt x="66" y="53"/>
                    <a:pt x="58" y="51"/>
                    <a:pt x="46" y="48"/>
                  </a:cubicBezTo>
                  <a:cubicBezTo>
                    <a:pt x="34" y="45"/>
                    <a:pt x="26" y="43"/>
                    <a:pt x="23" y="40"/>
                  </a:cubicBezTo>
                  <a:cubicBezTo>
                    <a:pt x="21" y="38"/>
                    <a:pt x="19" y="34"/>
                    <a:pt x="19" y="30"/>
                  </a:cubicBezTo>
                  <a:cubicBezTo>
                    <a:pt x="19" y="26"/>
                    <a:pt x="21" y="22"/>
                    <a:pt x="25" y="18"/>
                  </a:cubicBezTo>
                  <a:cubicBezTo>
                    <a:pt x="29" y="15"/>
                    <a:pt x="36" y="13"/>
                    <a:pt x="45" y="13"/>
                  </a:cubicBezTo>
                  <a:cubicBezTo>
                    <a:pt x="53" y="13"/>
                    <a:pt x="60" y="15"/>
                    <a:pt x="64" y="19"/>
                  </a:cubicBezTo>
                  <a:cubicBezTo>
                    <a:pt x="69" y="22"/>
                    <a:pt x="71" y="28"/>
                    <a:pt x="72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27"/>
                    <a:pt x="84" y="21"/>
                    <a:pt x="81" y="16"/>
                  </a:cubicBezTo>
                  <a:cubicBezTo>
                    <a:pt x="77" y="11"/>
                    <a:pt x="73" y="7"/>
                    <a:pt x="66" y="4"/>
                  </a:cubicBezTo>
                  <a:cubicBezTo>
                    <a:pt x="60" y="2"/>
                    <a:pt x="53" y="0"/>
                    <a:pt x="44" y="0"/>
                  </a:cubicBezTo>
                  <a:cubicBezTo>
                    <a:pt x="37" y="0"/>
                    <a:pt x="30" y="1"/>
                    <a:pt x="24" y="4"/>
                  </a:cubicBezTo>
                  <a:cubicBezTo>
                    <a:pt x="17" y="7"/>
                    <a:pt x="13" y="10"/>
                    <a:pt x="10" y="15"/>
                  </a:cubicBezTo>
                  <a:cubicBezTo>
                    <a:pt x="6" y="20"/>
                    <a:pt x="5" y="25"/>
                    <a:pt x="5" y="31"/>
                  </a:cubicBezTo>
                  <a:cubicBezTo>
                    <a:pt x="5" y="36"/>
                    <a:pt x="6" y="41"/>
                    <a:pt x="9" y="45"/>
                  </a:cubicBezTo>
                  <a:cubicBezTo>
                    <a:pt x="11" y="49"/>
                    <a:pt x="15" y="53"/>
                    <a:pt x="21" y="56"/>
                  </a:cubicBezTo>
                  <a:cubicBezTo>
                    <a:pt x="25" y="58"/>
                    <a:pt x="32" y="60"/>
                    <a:pt x="42" y="63"/>
                  </a:cubicBezTo>
                  <a:cubicBezTo>
                    <a:pt x="53" y="65"/>
                    <a:pt x="59" y="67"/>
                    <a:pt x="62" y="68"/>
                  </a:cubicBezTo>
                  <a:cubicBezTo>
                    <a:pt x="67" y="70"/>
                    <a:pt x="70" y="72"/>
                    <a:pt x="72" y="75"/>
                  </a:cubicBezTo>
                  <a:cubicBezTo>
                    <a:pt x="74" y="77"/>
                    <a:pt x="75" y="80"/>
                    <a:pt x="75" y="84"/>
                  </a:cubicBezTo>
                  <a:cubicBezTo>
                    <a:pt x="75" y="87"/>
                    <a:pt x="74" y="91"/>
                    <a:pt x="72" y="93"/>
                  </a:cubicBezTo>
                  <a:cubicBezTo>
                    <a:pt x="70" y="96"/>
                    <a:pt x="67" y="99"/>
                    <a:pt x="63" y="100"/>
                  </a:cubicBezTo>
                  <a:cubicBezTo>
                    <a:pt x="58" y="102"/>
                    <a:pt x="53" y="103"/>
                    <a:pt x="48" y="103"/>
                  </a:cubicBezTo>
                  <a:cubicBezTo>
                    <a:pt x="41" y="103"/>
                    <a:pt x="35" y="102"/>
                    <a:pt x="30" y="100"/>
                  </a:cubicBezTo>
                  <a:cubicBezTo>
                    <a:pt x="25" y="97"/>
                    <a:pt x="22" y="94"/>
                    <a:pt x="19" y="91"/>
                  </a:cubicBezTo>
                  <a:cubicBezTo>
                    <a:pt x="17" y="87"/>
                    <a:pt x="15" y="83"/>
                    <a:pt x="14" y="7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6"/>
                    <a:pt x="3" y="93"/>
                    <a:pt x="7" y="98"/>
                  </a:cubicBezTo>
                  <a:cubicBezTo>
                    <a:pt x="11" y="104"/>
                    <a:pt x="16" y="109"/>
                    <a:pt x="23" y="112"/>
                  </a:cubicBezTo>
                  <a:cubicBezTo>
                    <a:pt x="30" y="115"/>
                    <a:pt x="38" y="116"/>
                    <a:pt x="48" y="116"/>
                  </a:cubicBezTo>
                  <a:cubicBezTo>
                    <a:pt x="56" y="116"/>
                    <a:pt x="64" y="115"/>
                    <a:pt x="70" y="112"/>
                  </a:cubicBezTo>
                  <a:cubicBezTo>
                    <a:pt x="76" y="109"/>
                    <a:pt x="81" y="105"/>
                    <a:pt x="85" y="100"/>
                  </a:cubicBezTo>
                  <a:cubicBezTo>
                    <a:pt x="88" y="94"/>
                    <a:pt x="90" y="89"/>
                    <a:pt x="90" y="83"/>
                  </a:cubicBezTo>
                  <a:cubicBezTo>
                    <a:pt x="90" y="77"/>
                    <a:pt x="88" y="71"/>
                    <a:pt x="85" y="67"/>
                  </a:cubicBezTo>
                  <a:cubicBezTo>
                    <a:pt x="82" y="62"/>
                    <a:pt x="77" y="58"/>
                    <a:pt x="7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ṥľïḍê">
              <a:extLst>
                <a:ext uri="{FF2B5EF4-FFF2-40B4-BE49-F238E27FC236}">
                  <a16:creationId xmlns:a16="http://schemas.microsoft.com/office/drawing/2014/main" id="{F13D0D16-38AD-4F20-A72A-2814ABD97FA5}"/>
                </a:ext>
              </a:extLst>
            </p:cNvPr>
            <p:cNvSpPr/>
            <p:nvPr/>
          </p:nvSpPr>
          <p:spPr bwMode="auto">
            <a:xfrm>
              <a:off x="7080503" y="5729878"/>
              <a:ext cx="131763" cy="157163"/>
            </a:xfrm>
            <a:custGeom>
              <a:avLst/>
              <a:gdLst>
                <a:gd name="T0" fmla="*/ 50 w 71"/>
                <a:gd name="T1" fmla="*/ 69 h 85"/>
                <a:gd name="T2" fmla="*/ 37 w 71"/>
                <a:gd name="T3" fmla="*/ 74 h 85"/>
                <a:gd name="T4" fmla="*/ 21 w 71"/>
                <a:gd name="T5" fmla="*/ 66 h 85"/>
                <a:gd name="T6" fmla="*/ 14 w 71"/>
                <a:gd name="T7" fmla="*/ 43 h 85"/>
                <a:gd name="T8" fmla="*/ 21 w 71"/>
                <a:gd name="T9" fmla="*/ 19 h 85"/>
                <a:gd name="T10" fmla="*/ 38 w 71"/>
                <a:gd name="T11" fmla="*/ 12 h 85"/>
                <a:gd name="T12" fmla="*/ 49 w 71"/>
                <a:gd name="T13" fmla="*/ 16 h 85"/>
                <a:gd name="T14" fmla="*/ 56 w 71"/>
                <a:gd name="T15" fmla="*/ 28 h 85"/>
                <a:gd name="T16" fmla="*/ 70 w 71"/>
                <a:gd name="T17" fmla="*/ 26 h 85"/>
                <a:gd name="T18" fmla="*/ 59 w 71"/>
                <a:gd name="T19" fmla="*/ 7 h 85"/>
                <a:gd name="T20" fmla="*/ 37 w 71"/>
                <a:gd name="T21" fmla="*/ 0 h 85"/>
                <a:gd name="T22" fmla="*/ 18 w 71"/>
                <a:gd name="T23" fmla="*/ 5 h 85"/>
                <a:gd name="T24" fmla="*/ 4 w 71"/>
                <a:gd name="T25" fmla="*/ 20 h 85"/>
                <a:gd name="T26" fmla="*/ 0 w 71"/>
                <a:gd name="T27" fmla="*/ 43 h 85"/>
                <a:gd name="T28" fmla="*/ 10 w 71"/>
                <a:gd name="T29" fmla="*/ 74 h 85"/>
                <a:gd name="T30" fmla="*/ 37 w 71"/>
                <a:gd name="T31" fmla="*/ 85 h 85"/>
                <a:gd name="T32" fmla="*/ 60 w 71"/>
                <a:gd name="T33" fmla="*/ 77 h 85"/>
                <a:gd name="T34" fmla="*/ 71 w 71"/>
                <a:gd name="T35" fmla="*/ 55 h 85"/>
                <a:gd name="T36" fmla="*/ 57 w 71"/>
                <a:gd name="T37" fmla="*/ 54 h 85"/>
                <a:gd name="T38" fmla="*/ 50 w 71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85">
                  <a:moveTo>
                    <a:pt x="50" y="69"/>
                  </a:moveTo>
                  <a:cubicBezTo>
                    <a:pt x="47" y="72"/>
                    <a:pt x="42" y="74"/>
                    <a:pt x="37" y="74"/>
                  </a:cubicBezTo>
                  <a:cubicBezTo>
                    <a:pt x="30" y="74"/>
                    <a:pt x="25" y="71"/>
                    <a:pt x="21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1" y="19"/>
                  </a:cubicBezTo>
                  <a:cubicBezTo>
                    <a:pt x="25" y="14"/>
                    <a:pt x="31" y="12"/>
                    <a:pt x="38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3" y="18"/>
                    <a:pt x="55" y="23"/>
                    <a:pt x="56" y="28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18"/>
                    <a:pt x="64" y="11"/>
                    <a:pt x="59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4" y="2"/>
                    <a:pt x="18" y="5"/>
                  </a:cubicBezTo>
                  <a:cubicBezTo>
                    <a:pt x="12" y="8"/>
                    <a:pt x="7" y="13"/>
                    <a:pt x="4" y="20"/>
                  </a:cubicBezTo>
                  <a:cubicBezTo>
                    <a:pt x="2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6" y="85"/>
                    <a:pt x="53" y="83"/>
                    <a:pt x="60" y="77"/>
                  </a:cubicBezTo>
                  <a:cubicBezTo>
                    <a:pt x="66" y="72"/>
                    <a:pt x="69" y="65"/>
                    <a:pt x="71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ṥ1ïdê">
              <a:extLst>
                <a:ext uri="{FF2B5EF4-FFF2-40B4-BE49-F238E27FC236}">
                  <a16:creationId xmlns:a16="http://schemas.microsoft.com/office/drawing/2014/main" id="{EB91208A-2F45-4F65-92CE-901319F84D4E}"/>
                </a:ext>
              </a:extLst>
            </p:cNvPr>
            <p:cNvSpPr/>
            <p:nvPr/>
          </p:nvSpPr>
          <p:spPr bwMode="auto">
            <a:xfrm>
              <a:off x="7234491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ṡ1îďé">
              <a:extLst>
                <a:ext uri="{FF2B5EF4-FFF2-40B4-BE49-F238E27FC236}">
                  <a16:creationId xmlns:a16="http://schemas.microsoft.com/office/drawing/2014/main" id="{842ACE2D-C5B4-4E4C-9CF6-E36D49016F04}"/>
                </a:ext>
              </a:extLst>
            </p:cNvPr>
            <p:cNvSpPr/>
            <p:nvPr/>
          </p:nvSpPr>
          <p:spPr bwMode="auto">
            <a:xfrm>
              <a:off x="7234491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ḷïḑé">
              <a:extLst>
                <a:ext uri="{FF2B5EF4-FFF2-40B4-BE49-F238E27FC236}">
                  <a16:creationId xmlns:a16="http://schemas.microsoft.com/office/drawing/2014/main" id="{C7A068CF-6927-4822-930D-49FD3451D149}"/>
                </a:ext>
              </a:extLst>
            </p:cNvPr>
            <p:cNvSpPr/>
            <p:nvPr/>
          </p:nvSpPr>
          <p:spPr bwMode="auto">
            <a:xfrm>
              <a:off x="7290053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şḷiḋè">
              <a:extLst>
                <a:ext uri="{FF2B5EF4-FFF2-40B4-BE49-F238E27FC236}">
                  <a16:creationId xmlns:a16="http://schemas.microsoft.com/office/drawing/2014/main" id="{478883C1-FBB3-44BE-8719-F2F3E5EFE8BE}"/>
                </a:ext>
              </a:extLst>
            </p:cNvPr>
            <p:cNvSpPr/>
            <p:nvPr/>
          </p:nvSpPr>
          <p:spPr bwMode="auto">
            <a:xfrm>
              <a:off x="7458328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1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3 w 66"/>
                <a:gd name="T15" fmla="*/ 83 h 83"/>
                <a:gd name="T16" fmla="*/ 13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0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1" y="3"/>
                  </a:cubicBezTo>
                  <a:cubicBezTo>
                    <a:pt x="47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7" y="16"/>
                    <a:pt x="49" y="19"/>
                    <a:pt x="50" y="21"/>
                  </a:cubicBezTo>
                  <a:cubicBezTo>
                    <a:pt x="51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5" y="23"/>
                    <a:pt x="65" y="20"/>
                  </a:cubicBezTo>
                  <a:cubicBezTo>
                    <a:pt x="64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ṩľiḍé">
              <a:extLst>
                <a:ext uri="{FF2B5EF4-FFF2-40B4-BE49-F238E27FC236}">
                  <a16:creationId xmlns:a16="http://schemas.microsoft.com/office/drawing/2014/main" id="{357212CE-D8ED-4585-B6DD-D56F4FB24A8D}"/>
                </a:ext>
              </a:extLst>
            </p:cNvPr>
            <p:cNvSpPr/>
            <p:nvPr/>
          </p:nvSpPr>
          <p:spPr bwMode="auto">
            <a:xfrm>
              <a:off x="7612316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18"/>
                    <a:pt x="64" y="11"/>
                    <a:pt x="58" y="7"/>
                  </a:cubicBezTo>
                  <a:cubicBezTo>
                    <a:pt x="53" y="2"/>
                    <a:pt x="46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2"/>
                    <a:pt x="26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ḷïďe">
              <a:extLst>
                <a:ext uri="{FF2B5EF4-FFF2-40B4-BE49-F238E27FC236}">
                  <a16:creationId xmlns:a16="http://schemas.microsoft.com/office/drawing/2014/main" id="{DAA7B413-DF30-46EC-927F-2DBAA272947C}"/>
                </a:ext>
              </a:extLst>
            </p:cNvPr>
            <p:cNvSpPr/>
            <p:nvPr/>
          </p:nvSpPr>
          <p:spPr bwMode="auto">
            <a:xfrm>
              <a:off x="775519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8 w 75"/>
                <a:gd name="T19" fmla="*/ 74 h 85"/>
                <a:gd name="T20" fmla="*/ 21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6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3" y="74"/>
                    <a:pt x="38" y="74"/>
                  </a:cubicBezTo>
                  <a:cubicBezTo>
                    <a:pt x="32" y="74"/>
                    <a:pt x="26" y="71"/>
                    <a:pt x="21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8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7" y="22"/>
                    <a:pt x="22" y="18"/>
                  </a:cubicBezTo>
                  <a:cubicBezTo>
                    <a:pt x="26" y="14"/>
                    <a:pt x="31" y="12"/>
                    <a:pt x="38" y="12"/>
                  </a:cubicBezTo>
                  <a:cubicBezTo>
                    <a:pt x="45" y="12"/>
                    <a:pt x="50" y="14"/>
                    <a:pt x="55" y="20"/>
                  </a:cubicBezTo>
                  <a:cubicBezTo>
                    <a:pt x="58" y="23"/>
                    <a:pt x="59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$ľîde">
              <a:extLst>
                <a:ext uri="{FF2B5EF4-FFF2-40B4-BE49-F238E27FC236}">
                  <a16:creationId xmlns:a16="http://schemas.microsoft.com/office/drawing/2014/main" id="{AD827ECD-B7FA-4E1C-93FF-BECF1C7A68B7}"/>
                </a:ext>
              </a:extLst>
            </p:cNvPr>
            <p:cNvSpPr/>
            <p:nvPr/>
          </p:nvSpPr>
          <p:spPr bwMode="auto">
            <a:xfrm>
              <a:off x="7994903" y="5729878"/>
              <a:ext cx="138113" cy="157163"/>
            </a:xfrm>
            <a:custGeom>
              <a:avLst/>
              <a:gdLst>
                <a:gd name="T0" fmla="*/ 71 w 75"/>
                <a:gd name="T1" fmla="*/ 49 h 85"/>
                <a:gd name="T2" fmla="*/ 71 w 75"/>
                <a:gd name="T3" fmla="*/ 31 h 85"/>
                <a:gd name="T4" fmla="*/ 70 w 75"/>
                <a:gd name="T5" fmla="*/ 18 h 85"/>
                <a:gd name="T6" fmla="*/ 66 w 75"/>
                <a:gd name="T7" fmla="*/ 9 h 85"/>
                <a:gd name="T8" fmla="*/ 56 w 75"/>
                <a:gd name="T9" fmla="*/ 3 h 85"/>
                <a:gd name="T10" fmla="*/ 39 w 75"/>
                <a:gd name="T11" fmla="*/ 0 h 85"/>
                <a:gd name="T12" fmla="*/ 21 w 75"/>
                <a:gd name="T13" fmla="*/ 3 h 85"/>
                <a:gd name="T14" fmla="*/ 9 w 75"/>
                <a:gd name="T15" fmla="*/ 11 h 85"/>
                <a:gd name="T16" fmla="*/ 3 w 75"/>
                <a:gd name="T17" fmla="*/ 25 h 85"/>
                <a:gd name="T18" fmla="*/ 16 w 75"/>
                <a:gd name="T19" fmla="*/ 27 h 85"/>
                <a:gd name="T20" fmla="*/ 23 w 75"/>
                <a:gd name="T21" fmla="*/ 15 h 85"/>
                <a:gd name="T22" fmla="*/ 37 w 75"/>
                <a:gd name="T23" fmla="*/ 12 h 85"/>
                <a:gd name="T24" fmla="*/ 53 w 75"/>
                <a:gd name="T25" fmla="*/ 16 h 85"/>
                <a:gd name="T26" fmla="*/ 57 w 75"/>
                <a:gd name="T27" fmla="*/ 28 h 85"/>
                <a:gd name="T28" fmla="*/ 57 w 75"/>
                <a:gd name="T29" fmla="*/ 32 h 85"/>
                <a:gd name="T30" fmla="*/ 32 w 75"/>
                <a:gd name="T31" fmla="*/ 36 h 85"/>
                <a:gd name="T32" fmla="*/ 20 w 75"/>
                <a:gd name="T33" fmla="*/ 39 h 85"/>
                <a:gd name="T34" fmla="*/ 10 w 75"/>
                <a:gd name="T35" fmla="*/ 43 h 85"/>
                <a:gd name="T36" fmla="*/ 3 w 75"/>
                <a:gd name="T37" fmla="*/ 51 h 85"/>
                <a:gd name="T38" fmla="*/ 0 w 75"/>
                <a:gd name="T39" fmla="*/ 62 h 85"/>
                <a:gd name="T40" fmla="*/ 7 w 75"/>
                <a:gd name="T41" fmla="*/ 79 h 85"/>
                <a:gd name="T42" fmla="*/ 28 w 75"/>
                <a:gd name="T43" fmla="*/ 85 h 85"/>
                <a:gd name="T44" fmla="*/ 43 w 75"/>
                <a:gd name="T45" fmla="*/ 82 h 85"/>
                <a:gd name="T46" fmla="*/ 58 w 75"/>
                <a:gd name="T47" fmla="*/ 73 h 85"/>
                <a:gd name="T48" fmla="*/ 61 w 75"/>
                <a:gd name="T49" fmla="*/ 83 h 85"/>
                <a:gd name="T50" fmla="*/ 75 w 75"/>
                <a:gd name="T51" fmla="*/ 83 h 85"/>
                <a:gd name="T52" fmla="*/ 72 w 75"/>
                <a:gd name="T53" fmla="*/ 74 h 85"/>
                <a:gd name="T54" fmla="*/ 71 w 75"/>
                <a:gd name="T55" fmla="*/ 49 h 85"/>
                <a:gd name="T56" fmla="*/ 57 w 75"/>
                <a:gd name="T57" fmla="*/ 48 h 85"/>
                <a:gd name="T58" fmla="*/ 55 w 75"/>
                <a:gd name="T59" fmla="*/ 61 h 85"/>
                <a:gd name="T60" fmla="*/ 46 w 75"/>
                <a:gd name="T61" fmla="*/ 71 h 85"/>
                <a:gd name="T62" fmla="*/ 31 w 75"/>
                <a:gd name="T63" fmla="*/ 74 h 85"/>
                <a:gd name="T64" fmla="*/ 19 w 75"/>
                <a:gd name="T65" fmla="*/ 71 h 85"/>
                <a:gd name="T66" fmla="*/ 15 w 75"/>
                <a:gd name="T67" fmla="*/ 62 h 85"/>
                <a:gd name="T68" fmla="*/ 17 w 75"/>
                <a:gd name="T69" fmla="*/ 55 h 85"/>
                <a:gd name="T70" fmla="*/ 22 w 75"/>
                <a:gd name="T71" fmla="*/ 50 h 85"/>
                <a:gd name="T72" fmla="*/ 34 w 75"/>
                <a:gd name="T73" fmla="*/ 48 h 85"/>
                <a:gd name="T74" fmla="*/ 57 w 75"/>
                <a:gd name="T75" fmla="*/ 43 h 85"/>
                <a:gd name="T76" fmla="*/ 57 w 75"/>
                <a:gd name="T77" fmla="*/ 4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5" h="85">
                  <a:moveTo>
                    <a:pt x="71" y="49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1" y="25"/>
                    <a:pt x="71" y="21"/>
                    <a:pt x="70" y="18"/>
                  </a:cubicBezTo>
                  <a:cubicBezTo>
                    <a:pt x="69" y="14"/>
                    <a:pt x="68" y="11"/>
                    <a:pt x="66" y="9"/>
                  </a:cubicBezTo>
                  <a:cubicBezTo>
                    <a:pt x="64" y="6"/>
                    <a:pt x="61" y="4"/>
                    <a:pt x="56" y="3"/>
                  </a:cubicBezTo>
                  <a:cubicBezTo>
                    <a:pt x="52" y="1"/>
                    <a:pt x="46" y="0"/>
                    <a:pt x="39" y="0"/>
                  </a:cubicBezTo>
                  <a:cubicBezTo>
                    <a:pt x="32" y="0"/>
                    <a:pt x="26" y="1"/>
                    <a:pt x="21" y="3"/>
                  </a:cubicBezTo>
                  <a:cubicBezTo>
                    <a:pt x="16" y="5"/>
                    <a:pt x="12" y="8"/>
                    <a:pt x="9" y="11"/>
                  </a:cubicBezTo>
                  <a:cubicBezTo>
                    <a:pt x="6" y="15"/>
                    <a:pt x="4" y="19"/>
                    <a:pt x="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8" y="21"/>
                    <a:pt x="20" y="17"/>
                    <a:pt x="23" y="15"/>
                  </a:cubicBezTo>
                  <a:cubicBezTo>
                    <a:pt x="26" y="13"/>
                    <a:pt x="31" y="12"/>
                    <a:pt x="37" y="12"/>
                  </a:cubicBezTo>
                  <a:cubicBezTo>
                    <a:pt x="44" y="12"/>
                    <a:pt x="50" y="13"/>
                    <a:pt x="53" y="16"/>
                  </a:cubicBezTo>
                  <a:cubicBezTo>
                    <a:pt x="56" y="19"/>
                    <a:pt x="57" y="23"/>
                    <a:pt x="57" y="28"/>
                  </a:cubicBezTo>
                  <a:cubicBezTo>
                    <a:pt x="57" y="29"/>
                    <a:pt x="57" y="30"/>
                    <a:pt x="57" y="32"/>
                  </a:cubicBezTo>
                  <a:cubicBezTo>
                    <a:pt x="52" y="34"/>
                    <a:pt x="43" y="35"/>
                    <a:pt x="32" y="36"/>
                  </a:cubicBezTo>
                  <a:cubicBezTo>
                    <a:pt x="27" y="37"/>
                    <a:pt x="23" y="38"/>
                    <a:pt x="20" y="39"/>
                  </a:cubicBezTo>
                  <a:cubicBezTo>
                    <a:pt x="16" y="40"/>
                    <a:pt x="13" y="41"/>
                    <a:pt x="10" y="43"/>
                  </a:cubicBezTo>
                  <a:cubicBezTo>
                    <a:pt x="7" y="45"/>
                    <a:pt x="5" y="48"/>
                    <a:pt x="3" y="51"/>
                  </a:cubicBezTo>
                  <a:cubicBezTo>
                    <a:pt x="1" y="54"/>
                    <a:pt x="0" y="58"/>
                    <a:pt x="0" y="62"/>
                  </a:cubicBezTo>
                  <a:cubicBezTo>
                    <a:pt x="0" y="69"/>
                    <a:pt x="3" y="74"/>
                    <a:pt x="7" y="79"/>
                  </a:cubicBezTo>
                  <a:cubicBezTo>
                    <a:pt x="12" y="83"/>
                    <a:pt x="19" y="85"/>
                    <a:pt x="28" y="85"/>
                  </a:cubicBezTo>
                  <a:cubicBezTo>
                    <a:pt x="33" y="85"/>
                    <a:pt x="39" y="84"/>
                    <a:pt x="43" y="82"/>
                  </a:cubicBezTo>
                  <a:cubicBezTo>
                    <a:pt x="48" y="81"/>
                    <a:pt x="53" y="78"/>
                    <a:pt x="58" y="73"/>
                  </a:cubicBezTo>
                  <a:cubicBezTo>
                    <a:pt x="58" y="77"/>
                    <a:pt x="59" y="80"/>
                    <a:pt x="61" y="83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3" y="80"/>
                    <a:pt x="72" y="77"/>
                    <a:pt x="72" y="74"/>
                  </a:cubicBezTo>
                  <a:cubicBezTo>
                    <a:pt x="71" y="70"/>
                    <a:pt x="71" y="62"/>
                    <a:pt x="71" y="49"/>
                  </a:cubicBezTo>
                  <a:close/>
                  <a:moveTo>
                    <a:pt x="57" y="48"/>
                  </a:moveTo>
                  <a:cubicBezTo>
                    <a:pt x="57" y="54"/>
                    <a:pt x="56" y="58"/>
                    <a:pt x="55" y="61"/>
                  </a:cubicBezTo>
                  <a:cubicBezTo>
                    <a:pt x="53" y="65"/>
                    <a:pt x="50" y="69"/>
                    <a:pt x="46" y="71"/>
                  </a:cubicBezTo>
                  <a:cubicBezTo>
                    <a:pt x="41" y="73"/>
                    <a:pt x="37" y="74"/>
                    <a:pt x="31" y="74"/>
                  </a:cubicBezTo>
                  <a:cubicBezTo>
                    <a:pt x="26" y="74"/>
                    <a:pt x="22" y="73"/>
                    <a:pt x="19" y="71"/>
                  </a:cubicBezTo>
                  <a:cubicBezTo>
                    <a:pt x="16" y="68"/>
                    <a:pt x="15" y="65"/>
                    <a:pt x="15" y="62"/>
                  </a:cubicBezTo>
                  <a:cubicBezTo>
                    <a:pt x="15" y="59"/>
                    <a:pt x="16" y="57"/>
                    <a:pt x="17" y="55"/>
                  </a:cubicBezTo>
                  <a:cubicBezTo>
                    <a:pt x="18" y="53"/>
                    <a:pt x="20" y="52"/>
                    <a:pt x="22" y="50"/>
                  </a:cubicBezTo>
                  <a:cubicBezTo>
                    <a:pt x="25" y="49"/>
                    <a:pt x="29" y="49"/>
                    <a:pt x="34" y="48"/>
                  </a:cubicBezTo>
                  <a:cubicBezTo>
                    <a:pt x="44" y="46"/>
                    <a:pt x="52" y="45"/>
                    <a:pt x="57" y="43"/>
                  </a:cubicBezTo>
                  <a:lnTo>
                    <a:pt x="5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$ḻíḋê">
              <a:extLst>
                <a:ext uri="{FF2B5EF4-FFF2-40B4-BE49-F238E27FC236}">
                  <a16:creationId xmlns:a16="http://schemas.microsoft.com/office/drawing/2014/main" id="{5D93EED6-47E1-4F37-B259-BAE2366EC796}"/>
                </a:ext>
              </a:extLst>
            </p:cNvPr>
            <p:cNvSpPr/>
            <p:nvPr/>
          </p:nvSpPr>
          <p:spPr bwMode="auto">
            <a:xfrm>
              <a:off x="8164766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śḻïďè">
              <a:extLst>
                <a:ext uri="{FF2B5EF4-FFF2-40B4-BE49-F238E27FC236}">
                  <a16:creationId xmlns:a16="http://schemas.microsoft.com/office/drawing/2014/main" id="{42E9AD33-0517-4086-A7B5-50CEA36B99CB}"/>
                </a:ext>
              </a:extLst>
            </p:cNvPr>
            <p:cNvSpPr/>
            <p:nvPr/>
          </p:nvSpPr>
          <p:spPr bwMode="auto">
            <a:xfrm>
              <a:off x="8315578" y="5675903"/>
              <a:ext cx="131763" cy="211138"/>
            </a:xfrm>
            <a:custGeom>
              <a:avLst/>
              <a:gdLst>
                <a:gd name="T0" fmla="*/ 57 w 71"/>
                <a:gd name="T1" fmla="*/ 40 h 114"/>
                <a:gd name="T2" fmla="*/ 48 w 71"/>
                <a:gd name="T3" fmla="*/ 32 h 114"/>
                <a:gd name="T4" fmla="*/ 35 w 71"/>
                <a:gd name="T5" fmla="*/ 29 h 114"/>
                <a:gd name="T6" fmla="*/ 17 w 71"/>
                <a:gd name="T7" fmla="*/ 35 h 114"/>
                <a:gd name="T8" fmla="*/ 4 w 71"/>
                <a:gd name="T9" fmla="*/ 50 h 114"/>
                <a:gd name="T10" fmla="*/ 0 w 71"/>
                <a:gd name="T11" fmla="*/ 72 h 114"/>
                <a:gd name="T12" fmla="*/ 5 w 71"/>
                <a:gd name="T13" fmla="*/ 94 h 114"/>
                <a:gd name="T14" fmla="*/ 17 w 71"/>
                <a:gd name="T15" fmla="*/ 109 h 114"/>
                <a:gd name="T16" fmla="*/ 35 w 71"/>
                <a:gd name="T17" fmla="*/ 114 h 114"/>
                <a:gd name="T18" fmla="*/ 58 w 71"/>
                <a:gd name="T19" fmla="*/ 102 h 114"/>
                <a:gd name="T20" fmla="*/ 58 w 71"/>
                <a:gd name="T21" fmla="*/ 112 h 114"/>
                <a:gd name="T22" fmla="*/ 71 w 71"/>
                <a:gd name="T23" fmla="*/ 112 h 114"/>
                <a:gd name="T24" fmla="*/ 71 w 71"/>
                <a:gd name="T25" fmla="*/ 0 h 114"/>
                <a:gd name="T26" fmla="*/ 57 w 71"/>
                <a:gd name="T27" fmla="*/ 0 h 114"/>
                <a:gd name="T28" fmla="*/ 57 w 71"/>
                <a:gd name="T29" fmla="*/ 40 h 114"/>
                <a:gd name="T30" fmla="*/ 52 w 71"/>
                <a:gd name="T31" fmla="*/ 95 h 114"/>
                <a:gd name="T32" fmla="*/ 37 w 71"/>
                <a:gd name="T33" fmla="*/ 103 h 114"/>
                <a:gd name="T34" fmla="*/ 21 w 71"/>
                <a:gd name="T35" fmla="*/ 95 h 114"/>
                <a:gd name="T36" fmla="*/ 15 w 71"/>
                <a:gd name="T37" fmla="*/ 72 h 114"/>
                <a:gd name="T38" fmla="*/ 21 w 71"/>
                <a:gd name="T39" fmla="*/ 48 h 114"/>
                <a:gd name="T40" fmla="*/ 36 w 71"/>
                <a:gd name="T41" fmla="*/ 41 h 114"/>
                <a:gd name="T42" fmla="*/ 52 w 71"/>
                <a:gd name="T43" fmla="*/ 48 h 114"/>
                <a:gd name="T44" fmla="*/ 58 w 71"/>
                <a:gd name="T45" fmla="*/ 73 h 114"/>
                <a:gd name="T46" fmla="*/ 52 w 71"/>
                <a:gd name="T47" fmla="*/ 9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114">
                  <a:moveTo>
                    <a:pt x="57" y="40"/>
                  </a:moveTo>
                  <a:cubicBezTo>
                    <a:pt x="55" y="37"/>
                    <a:pt x="52" y="34"/>
                    <a:pt x="48" y="32"/>
                  </a:cubicBezTo>
                  <a:cubicBezTo>
                    <a:pt x="44" y="30"/>
                    <a:pt x="40" y="29"/>
                    <a:pt x="35" y="29"/>
                  </a:cubicBezTo>
                  <a:cubicBezTo>
                    <a:pt x="28" y="29"/>
                    <a:pt x="22" y="31"/>
                    <a:pt x="17" y="35"/>
                  </a:cubicBezTo>
                  <a:cubicBezTo>
                    <a:pt x="11" y="38"/>
                    <a:pt x="7" y="43"/>
                    <a:pt x="4" y="50"/>
                  </a:cubicBezTo>
                  <a:cubicBezTo>
                    <a:pt x="2" y="56"/>
                    <a:pt x="0" y="64"/>
                    <a:pt x="0" y="72"/>
                  </a:cubicBezTo>
                  <a:cubicBezTo>
                    <a:pt x="0" y="80"/>
                    <a:pt x="2" y="87"/>
                    <a:pt x="5" y="94"/>
                  </a:cubicBezTo>
                  <a:cubicBezTo>
                    <a:pt x="8" y="100"/>
                    <a:pt x="12" y="105"/>
                    <a:pt x="17" y="109"/>
                  </a:cubicBezTo>
                  <a:cubicBezTo>
                    <a:pt x="23" y="112"/>
                    <a:pt x="29" y="114"/>
                    <a:pt x="35" y="114"/>
                  </a:cubicBezTo>
                  <a:cubicBezTo>
                    <a:pt x="45" y="114"/>
                    <a:pt x="53" y="110"/>
                    <a:pt x="58" y="102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40"/>
                  </a:lnTo>
                  <a:close/>
                  <a:moveTo>
                    <a:pt x="52" y="95"/>
                  </a:moveTo>
                  <a:cubicBezTo>
                    <a:pt x="48" y="100"/>
                    <a:pt x="43" y="103"/>
                    <a:pt x="37" y="103"/>
                  </a:cubicBezTo>
                  <a:cubicBezTo>
                    <a:pt x="31" y="103"/>
                    <a:pt x="25" y="100"/>
                    <a:pt x="21" y="95"/>
                  </a:cubicBezTo>
                  <a:cubicBezTo>
                    <a:pt x="17" y="90"/>
                    <a:pt x="15" y="82"/>
                    <a:pt x="15" y="72"/>
                  </a:cubicBezTo>
                  <a:cubicBezTo>
                    <a:pt x="15" y="61"/>
                    <a:pt x="17" y="53"/>
                    <a:pt x="21" y="48"/>
                  </a:cubicBezTo>
                  <a:cubicBezTo>
                    <a:pt x="25" y="43"/>
                    <a:pt x="30" y="41"/>
                    <a:pt x="36" y="41"/>
                  </a:cubicBezTo>
                  <a:cubicBezTo>
                    <a:pt x="42" y="41"/>
                    <a:pt x="48" y="43"/>
                    <a:pt x="52" y="48"/>
                  </a:cubicBezTo>
                  <a:cubicBezTo>
                    <a:pt x="56" y="54"/>
                    <a:pt x="58" y="62"/>
                    <a:pt x="58" y="73"/>
                  </a:cubicBezTo>
                  <a:cubicBezTo>
                    <a:pt x="58" y="83"/>
                    <a:pt x="56" y="91"/>
                    <a:pt x="5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ṡľîdé">
              <a:extLst>
                <a:ext uri="{FF2B5EF4-FFF2-40B4-BE49-F238E27FC236}">
                  <a16:creationId xmlns:a16="http://schemas.microsoft.com/office/drawing/2014/main" id="{260B3945-508B-4AD7-BEBD-EDC2B15D5A9F}"/>
                </a:ext>
              </a:extLst>
            </p:cNvPr>
            <p:cNvSpPr/>
            <p:nvPr/>
          </p:nvSpPr>
          <p:spPr bwMode="auto">
            <a:xfrm>
              <a:off x="8550528" y="5675903"/>
              <a:ext cx="163513" cy="206375"/>
            </a:xfrm>
            <a:custGeom>
              <a:avLst/>
              <a:gdLst>
                <a:gd name="T0" fmla="*/ 103 w 103"/>
                <a:gd name="T1" fmla="*/ 0 h 130"/>
                <a:gd name="T2" fmla="*/ 0 w 103"/>
                <a:gd name="T3" fmla="*/ 0 h 130"/>
                <a:gd name="T4" fmla="*/ 0 w 103"/>
                <a:gd name="T5" fmla="*/ 15 h 130"/>
                <a:gd name="T6" fmla="*/ 43 w 103"/>
                <a:gd name="T7" fmla="*/ 15 h 130"/>
                <a:gd name="T8" fmla="*/ 43 w 103"/>
                <a:gd name="T9" fmla="*/ 130 h 130"/>
                <a:gd name="T10" fmla="*/ 59 w 103"/>
                <a:gd name="T11" fmla="*/ 130 h 130"/>
                <a:gd name="T12" fmla="*/ 59 w 103"/>
                <a:gd name="T13" fmla="*/ 15 h 130"/>
                <a:gd name="T14" fmla="*/ 103 w 103"/>
                <a:gd name="T15" fmla="*/ 15 h 130"/>
                <a:gd name="T16" fmla="*/ 103 w 103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30">
                  <a:moveTo>
                    <a:pt x="103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43" y="15"/>
                  </a:lnTo>
                  <a:lnTo>
                    <a:pt x="43" y="130"/>
                  </a:lnTo>
                  <a:lnTo>
                    <a:pt x="59" y="130"/>
                  </a:lnTo>
                  <a:lnTo>
                    <a:pt x="59" y="15"/>
                  </a:lnTo>
                  <a:lnTo>
                    <a:pt x="103" y="15"/>
                  </a:lnTo>
                  <a:lnTo>
                    <a:pt x="1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ṥḻíḋé">
              <a:extLst>
                <a:ext uri="{FF2B5EF4-FFF2-40B4-BE49-F238E27FC236}">
                  <a16:creationId xmlns:a16="http://schemas.microsoft.com/office/drawing/2014/main" id="{4F076A1A-980E-497E-8FBC-926E770AF212}"/>
                </a:ext>
              </a:extLst>
            </p:cNvPr>
            <p:cNvSpPr/>
            <p:nvPr/>
          </p:nvSpPr>
          <p:spPr bwMode="auto">
            <a:xfrm>
              <a:off x="8698166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1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9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2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5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7" y="0"/>
                    <a:pt x="18" y="4"/>
                    <a:pt x="11" y="12"/>
                  </a:cubicBezTo>
                  <a:cubicBezTo>
                    <a:pt x="4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9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2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5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2" y="19"/>
                    <a:pt x="65" y="11"/>
                  </a:cubicBezTo>
                  <a:cubicBezTo>
                    <a:pt x="58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ṡļïḍè">
              <a:extLst>
                <a:ext uri="{FF2B5EF4-FFF2-40B4-BE49-F238E27FC236}">
                  <a16:creationId xmlns:a16="http://schemas.microsoft.com/office/drawing/2014/main" id="{348CF908-B574-4742-9F21-558F12A44B20}"/>
                </a:ext>
              </a:extLst>
            </p:cNvPr>
            <p:cNvSpPr/>
            <p:nvPr/>
          </p:nvSpPr>
          <p:spPr bwMode="auto">
            <a:xfrm>
              <a:off x="8860091" y="5729878"/>
              <a:ext cx="128588" cy="157163"/>
            </a:xfrm>
            <a:custGeom>
              <a:avLst/>
              <a:gdLst>
                <a:gd name="T0" fmla="*/ 50 w 70"/>
                <a:gd name="T1" fmla="*/ 69 h 85"/>
                <a:gd name="T2" fmla="*/ 36 w 70"/>
                <a:gd name="T3" fmla="*/ 74 h 85"/>
                <a:gd name="T4" fmla="*/ 20 w 70"/>
                <a:gd name="T5" fmla="*/ 66 h 85"/>
                <a:gd name="T6" fmla="*/ 14 w 70"/>
                <a:gd name="T7" fmla="*/ 43 h 85"/>
                <a:gd name="T8" fmla="*/ 20 w 70"/>
                <a:gd name="T9" fmla="*/ 19 h 85"/>
                <a:gd name="T10" fmla="*/ 37 w 70"/>
                <a:gd name="T11" fmla="*/ 12 h 85"/>
                <a:gd name="T12" fmla="*/ 49 w 70"/>
                <a:gd name="T13" fmla="*/ 16 h 85"/>
                <a:gd name="T14" fmla="*/ 56 w 70"/>
                <a:gd name="T15" fmla="*/ 28 h 85"/>
                <a:gd name="T16" fmla="*/ 69 w 70"/>
                <a:gd name="T17" fmla="*/ 26 h 85"/>
                <a:gd name="T18" fmla="*/ 58 w 70"/>
                <a:gd name="T19" fmla="*/ 7 h 85"/>
                <a:gd name="T20" fmla="*/ 37 w 70"/>
                <a:gd name="T21" fmla="*/ 0 h 85"/>
                <a:gd name="T22" fmla="*/ 17 w 70"/>
                <a:gd name="T23" fmla="*/ 5 h 85"/>
                <a:gd name="T24" fmla="*/ 4 w 70"/>
                <a:gd name="T25" fmla="*/ 20 h 85"/>
                <a:gd name="T26" fmla="*/ 0 w 70"/>
                <a:gd name="T27" fmla="*/ 43 h 85"/>
                <a:gd name="T28" fmla="*/ 10 w 70"/>
                <a:gd name="T29" fmla="*/ 74 h 85"/>
                <a:gd name="T30" fmla="*/ 37 w 70"/>
                <a:gd name="T31" fmla="*/ 85 h 85"/>
                <a:gd name="T32" fmla="*/ 59 w 70"/>
                <a:gd name="T33" fmla="*/ 77 h 85"/>
                <a:gd name="T34" fmla="*/ 70 w 70"/>
                <a:gd name="T35" fmla="*/ 55 h 85"/>
                <a:gd name="T36" fmla="*/ 57 w 70"/>
                <a:gd name="T37" fmla="*/ 54 h 85"/>
                <a:gd name="T38" fmla="*/ 50 w 70"/>
                <a:gd name="T39" fmla="*/ 6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" h="85">
                  <a:moveTo>
                    <a:pt x="50" y="69"/>
                  </a:moveTo>
                  <a:cubicBezTo>
                    <a:pt x="46" y="72"/>
                    <a:pt x="42" y="74"/>
                    <a:pt x="36" y="74"/>
                  </a:cubicBezTo>
                  <a:cubicBezTo>
                    <a:pt x="30" y="74"/>
                    <a:pt x="24" y="71"/>
                    <a:pt x="20" y="66"/>
                  </a:cubicBezTo>
                  <a:cubicBezTo>
                    <a:pt x="16" y="61"/>
                    <a:pt x="14" y="54"/>
                    <a:pt x="14" y="43"/>
                  </a:cubicBezTo>
                  <a:cubicBezTo>
                    <a:pt x="14" y="32"/>
                    <a:pt x="16" y="24"/>
                    <a:pt x="20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2" y="12"/>
                    <a:pt x="46" y="13"/>
                    <a:pt x="49" y="16"/>
                  </a:cubicBezTo>
                  <a:cubicBezTo>
                    <a:pt x="52" y="18"/>
                    <a:pt x="54" y="23"/>
                    <a:pt x="56" y="28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18"/>
                    <a:pt x="64" y="11"/>
                    <a:pt x="58" y="7"/>
                  </a:cubicBezTo>
                  <a:cubicBezTo>
                    <a:pt x="53" y="2"/>
                    <a:pt x="45" y="0"/>
                    <a:pt x="37" y="0"/>
                  </a:cubicBezTo>
                  <a:cubicBezTo>
                    <a:pt x="30" y="0"/>
                    <a:pt x="23" y="2"/>
                    <a:pt x="17" y="5"/>
                  </a:cubicBezTo>
                  <a:cubicBezTo>
                    <a:pt x="11" y="8"/>
                    <a:pt x="7" y="13"/>
                    <a:pt x="4" y="20"/>
                  </a:cubicBezTo>
                  <a:cubicBezTo>
                    <a:pt x="1" y="27"/>
                    <a:pt x="0" y="34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6" y="82"/>
                    <a:pt x="25" y="85"/>
                    <a:pt x="37" y="85"/>
                  </a:cubicBezTo>
                  <a:cubicBezTo>
                    <a:pt x="45" y="85"/>
                    <a:pt x="53" y="83"/>
                    <a:pt x="59" y="77"/>
                  </a:cubicBezTo>
                  <a:cubicBezTo>
                    <a:pt x="65" y="72"/>
                    <a:pt x="69" y="65"/>
                    <a:pt x="70" y="55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6" y="60"/>
                    <a:pt x="54" y="66"/>
                    <a:pt x="5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iṩḷídê">
              <a:extLst>
                <a:ext uri="{FF2B5EF4-FFF2-40B4-BE49-F238E27FC236}">
                  <a16:creationId xmlns:a16="http://schemas.microsoft.com/office/drawing/2014/main" id="{704B81CE-5F90-4D3D-949E-F11C394B76FD}"/>
                </a:ext>
              </a:extLst>
            </p:cNvPr>
            <p:cNvSpPr/>
            <p:nvPr/>
          </p:nvSpPr>
          <p:spPr bwMode="auto">
            <a:xfrm>
              <a:off x="9010903" y="5675903"/>
              <a:ext cx="122238" cy="206375"/>
            </a:xfrm>
            <a:custGeom>
              <a:avLst/>
              <a:gdLst>
                <a:gd name="T0" fmla="*/ 54 w 66"/>
                <a:gd name="T1" fmla="*/ 33 h 112"/>
                <a:gd name="T2" fmla="*/ 38 w 66"/>
                <a:gd name="T3" fmla="*/ 29 h 112"/>
                <a:gd name="T4" fmla="*/ 14 w 66"/>
                <a:gd name="T5" fmla="*/ 40 h 112"/>
                <a:gd name="T6" fmla="*/ 14 w 66"/>
                <a:gd name="T7" fmla="*/ 0 h 112"/>
                <a:gd name="T8" fmla="*/ 0 w 66"/>
                <a:gd name="T9" fmla="*/ 0 h 112"/>
                <a:gd name="T10" fmla="*/ 0 w 66"/>
                <a:gd name="T11" fmla="*/ 112 h 112"/>
                <a:gd name="T12" fmla="*/ 14 w 66"/>
                <a:gd name="T13" fmla="*/ 112 h 112"/>
                <a:gd name="T14" fmla="*/ 14 w 66"/>
                <a:gd name="T15" fmla="*/ 68 h 112"/>
                <a:gd name="T16" fmla="*/ 16 w 66"/>
                <a:gd name="T17" fmla="*/ 53 h 112"/>
                <a:gd name="T18" fmla="*/ 24 w 66"/>
                <a:gd name="T19" fmla="*/ 44 h 112"/>
                <a:gd name="T20" fmla="*/ 35 w 66"/>
                <a:gd name="T21" fmla="*/ 41 h 112"/>
                <a:gd name="T22" fmla="*/ 48 w 66"/>
                <a:gd name="T23" fmla="*/ 46 h 112"/>
                <a:gd name="T24" fmla="*/ 53 w 66"/>
                <a:gd name="T25" fmla="*/ 61 h 112"/>
                <a:gd name="T26" fmla="*/ 53 w 66"/>
                <a:gd name="T27" fmla="*/ 112 h 112"/>
                <a:gd name="T28" fmla="*/ 66 w 66"/>
                <a:gd name="T29" fmla="*/ 112 h 112"/>
                <a:gd name="T30" fmla="*/ 66 w 66"/>
                <a:gd name="T31" fmla="*/ 61 h 112"/>
                <a:gd name="T32" fmla="*/ 63 w 66"/>
                <a:gd name="T33" fmla="*/ 43 h 112"/>
                <a:gd name="T34" fmla="*/ 54 w 66"/>
                <a:gd name="T35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12">
                  <a:moveTo>
                    <a:pt x="54" y="33"/>
                  </a:moveTo>
                  <a:cubicBezTo>
                    <a:pt x="50" y="30"/>
                    <a:pt x="44" y="29"/>
                    <a:pt x="38" y="29"/>
                  </a:cubicBezTo>
                  <a:cubicBezTo>
                    <a:pt x="28" y="29"/>
                    <a:pt x="20" y="33"/>
                    <a:pt x="14" y="4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1"/>
                    <a:pt x="15" y="56"/>
                    <a:pt x="16" y="53"/>
                  </a:cubicBezTo>
                  <a:cubicBezTo>
                    <a:pt x="18" y="49"/>
                    <a:pt x="20" y="46"/>
                    <a:pt x="24" y="44"/>
                  </a:cubicBezTo>
                  <a:cubicBezTo>
                    <a:pt x="28" y="42"/>
                    <a:pt x="31" y="41"/>
                    <a:pt x="35" y="41"/>
                  </a:cubicBezTo>
                  <a:cubicBezTo>
                    <a:pt x="41" y="41"/>
                    <a:pt x="45" y="43"/>
                    <a:pt x="48" y="46"/>
                  </a:cubicBezTo>
                  <a:cubicBezTo>
                    <a:pt x="51" y="49"/>
                    <a:pt x="53" y="54"/>
                    <a:pt x="53" y="61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53"/>
                    <a:pt x="65" y="47"/>
                    <a:pt x="63" y="43"/>
                  </a:cubicBezTo>
                  <a:cubicBezTo>
                    <a:pt x="62" y="38"/>
                    <a:pt x="58" y="35"/>
                    <a:pt x="5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lîḍe">
              <a:extLst>
                <a:ext uri="{FF2B5EF4-FFF2-40B4-BE49-F238E27FC236}">
                  <a16:creationId xmlns:a16="http://schemas.microsoft.com/office/drawing/2014/main" id="{BC5117FB-01E8-420F-87D2-3B425F1E8B38}"/>
                </a:ext>
              </a:extLst>
            </p:cNvPr>
            <p:cNvSpPr/>
            <p:nvPr/>
          </p:nvSpPr>
          <p:spPr bwMode="auto">
            <a:xfrm>
              <a:off x="9171241" y="5729878"/>
              <a:ext cx="122238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9 w 66"/>
                <a:gd name="T5" fmla="*/ 0 h 83"/>
                <a:gd name="T6" fmla="*/ 13 w 66"/>
                <a:gd name="T7" fmla="*/ 14 h 83"/>
                <a:gd name="T8" fmla="*/ 13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6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3 w 66"/>
                <a:gd name="T27" fmla="*/ 34 h 83"/>
                <a:gd name="T28" fmla="*/ 53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6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27" y="0"/>
                    <a:pt x="19" y="5"/>
                    <a:pt x="13" y="1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39" y="12"/>
                    <a:pt x="43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3" y="28"/>
                    <a:pt x="53" y="34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6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ṣľíḓè">
              <a:extLst>
                <a:ext uri="{FF2B5EF4-FFF2-40B4-BE49-F238E27FC236}">
                  <a16:creationId xmlns:a16="http://schemas.microsoft.com/office/drawing/2014/main" id="{CA813C45-3A72-4B9E-B5A2-97215C59D3EA}"/>
                </a:ext>
              </a:extLst>
            </p:cNvPr>
            <p:cNvSpPr/>
            <p:nvPr/>
          </p:nvSpPr>
          <p:spPr bwMode="auto">
            <a:xfrm>
              <a:off x="9322053" y="5729878"/>
              <a:ext cx="142875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š1ïḋé">
              <a:extLst>
                <a:ext uri="{FF2B5EF4-FFF2-40B4-BE49-F238E27FC236}">
                  <a16:creationId xmlns:a16="http://schemas.microsoft.com/office/drawing/2014/main" id="{D50E01DD-ABDD-44C7-ABA1-875AE836E5E9}"/>
                </a:ext>
              </a:extLst>
            </p:cNvPr>
            <p:cNvSpPr/>
            <p:nvPr/>
          </p:nvSpPr>
          <p:spPr bwMode="auto">
            <a:xfrm>
              <a:off x="9491916" y="5675903"/>
              <a:ext cx="254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ŝḻíḍê">
              <a:extLst>
                <a:ext uri="{FF2B5EF4-FFF2-40B4-BE49-F238E27FC236}">
                  <a16:creationId xmlns:a16="http://schemas.microsoft.com/office/drawing/2014/main" id="{8574E4D8-21FD-46CC-AE16-87F8965675F0}"/>
                </a:ext>
              </a:extLst>
            </p:cNvPr>
            <p:cNvSpPr/>
            <p:nvPr/>
          </p:nvSpPr>
          <p:spPr bwMode="auto">
            <a:xfrm>
              <a:off x="9547478" y="5729878"/>
              <a:ext cx="141288" cy="157163"/>
            </a:xfrm>
            <a:custGeom>
              <a:avLst/>
              <a:gdLst>
                <a:gd name="T0" fmla="*/ 38 w 77"/>
                <a:gd name="T1" fmla="*/ 0 h 85"/>
                <a:gd name="T2" fmla="*/ 13 w 77"/>
                <a:gd name="T3" fmla="*/ 9 h 85"/>
                <a:gd name="T4" fmla="*/ 0 w 77"/>
                <a:gd name="T5" fmla="*/ 43 h 85"/>
                <a:gd name="T6" fmla="*/ 11 w 77"/>
                <a:gd name="T7" fmla="*/ 74 h 85"/>
                <a:gd name="T8" fmla="*/ 38 w 77"/>
                <a:gd name="T9" fmla="*/ 85 h 85"/>
                <a:gd name="T10" fmla="*/ 58 w 77"/>
                <a:gd name="T11" fmla="*/ 80 h 85"/>
                <a:gd name="T12" fmla="*/ 72 w 77"/>
                <a:gd name="T13" fmla="*/ 66 h 85"/>
                <a:gd name="T14" fmla="*/ 77 w 77"/>
                <a:gd name="T15" fmla="*/ 42 h 85"/>
                <a:gd name="T16" fmla="*/ 66 w 77"/>
                <a:gd name="T17" fmla="*/ 11 h 85"/>
                <a:gd name="T18" fmla="*/ 38 w 77"/>
                <a:gd name="T19" fmla="*/ 0 h 85"/>
                <a:gd name="T20" fmla="*/ 56 w 77"/>
                <a:gd name="T21" fmla="*/ 66 h 85"/>
                <a:gd name="T22" fmla="*/ 38 w 77"/>
                <a:gd name="T23" fmla="*/ 74 h 85"/>
                <a:gd name="T24" fmla="*/ 21 w 77"/>
                <a:gd name="T25" fmla="*/ 66 h 85"/>
                <a:gd name="T26" fmla="*/ 15 w 77"/>
                <a:gd name="T27" fmla="*/ 43 h 85"/>
                <a:gd name="T28" fmla="*/ 21 w 77"/>
                <a:gd name="T29" fmla="*/ 19 h 85"/>
                <a:gd name="T30" fmla="*/ 38 w 77"/>
                <a:gd name="T31" fmla="*/ 12 h 85"/>
                <a:gd name="T32" fmla="*/ 56 w 77"/>
                <a:gd name="T33" fmla="*/ 19 h 85"/>
                <a:gd name="T34" fmla="*/ 62 w 77"/>
                <a:gd name="T35" fmla="*/ 42 h 85"/>
                <a:gd name="T36" fmla="*/ 56 w 77"/>
                <a:gd name="T3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85">
                  <a:moveTo>
                    <a:pt x="38" y="0"/>
                  </a:moveTo>
                  <a:cubicBezTo>
                    <a:pt x="28" y="0"/>
                    <a:pt x="20" y="3"/>
                    <a:pt x="13" y="9"/>
                  </a:cubicBezTo>
                  <a:cubicBezTo>
                    <a:pt x="5" y="16"/>
                    <a:pt x="0" y="28"/>
                    <a:pt x="0" y="43"/>
                  </a:cubicBezTo>
                  <a:cubicBezTo>
                    <a:pt x="0" y="56"/>
                    <a:pt x="4" y="67"/>
                    <a:pt x="11" y="74"/>
                  </a:cubicBezTo>
                  <a:cubicBezTo>
                    <a:pt x="18" y="82"/>
                    <a:pt x="27" y="85"/>
                    <a:pt x="38" y="85"/>
                  </a:cubicBezTo>
                  <a:cubicBezTo>
                    <a:pt x="46" y="85"/>
                    <a:pt x="52" y="84"/>
                    <a:pt x="58" y="80"/>
                  </a:cubicBezTo>
                  <a:cubicBezTo>
                    <a:pt x="64" y="77"/>
                    <a:pt x="69" y="72"/>
                    <a:pt x="72" y="66"/>
                  </a:cubicBezTo>
                  <a:cubicBezTo>
                    <a:pt x="75" y="60"/>
                    <a:pt x="77" y="52"/>
                    <a:pt x="77" y="42"/>
                  </a:cubicBezTo>
                  <a:cubicBezTo>
                    <a:pt x="77" y="29"/>
                    <a:pt x="73" y="19"/>
                    <a:pt x="66" y="11"/>
                  </a:cubicBezTo>
                  <a:cubicBezTo>
                    <a:pt x="59" y="4"/>
                    <a:pt x="50" y="0"/>
                    <a:pt x="38" y="0"/>
                  </a:cubicBezTo>
                  <a:close/>
                  <a:moveTo>
                    <a:pt x="56" y="66"/>
                  </a:moveTo>
                  <a:cubicBezTo>
                    <a:pt x="51" y="71"/>
                    <a:pt x="45" y="74"/>
                    <a:pt x="38" y="74"/>
                  </a:cubicBezTo>
                  <a:cubicBezTo>
                    <a:pt x="32" y="74"/>
                    <a:pt x="26" y="71"/>
                    <a:pt x="21" y="66"/>
                  </a:cubicBezTo>
                  <a:cubicBezTo>
                    <a:pt x="17" y="61"/>
                    <a:pt x="15" y="53"/>
                    <a:pt x="15" y="43"/>
                  </a:cubicBezTo>
                  <a:cubicBezTo>
                    <a:pt x="15" y="32"/>
                    <a:pt x="17" y="24"/>
                    <a:pt x="21" y="19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6" y="19"/>
                  </a:cubicBezTo>
                  <a:cubicBezTo>
                    <a:pt x="60" y="25"/>
                    <a:pt x="62" y="32"/>
                    <a:pt x="62" y="42"/>
                  </a:cubicBezTo>
                  <a:cubicBezTo>
                    <a:pt x="62" y="53"/>
                    <a:pt x="60" y="61"/>
                    <a:pt x="5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íṧḷíḓé">
              <a:extLst>
                <a:ext uri="{FF2B5EF4-FFF2-40B4-BE49-F238E27FC236}">
                  <a16:creationId xmlns:a16="http://schemas.microsoft.com/office/drawing/2014/main" id="{D9B5A763-0725-4BFD-AD20-D780C3E50342}"/>
                </a:ext>
              </a:extLst>
            </p:cNvPr>
            <p:cNvSpPr/>
            <p:nvPr/>
          </p:nvSpPr>
          <p:spPr bwMode="auto">
            <a:xfrm>
              <a:off x="9707816" y="5729878"/>
              <a:ext cx="131763" cy="214313"/>
            </a:xfrm>
            <a:custGeom>
              <a:avLst/>
              <a:gdLst>
                <a:gd name="T0" fmla="*/ 59 w 72"/>
                <a:gd name="T1" fmla="*/ 12 h 116"/>
                <a:gd name="T2" fmla="*/ 36 w 72"/>
                <a:gd name="T3" fmla="*/ 0 h 116"/>
                <a:gd name="T4" fmla="*/ 17 w 72"/>
                <a:gd name="T5" fmla="*/ 6 h 116"/>
                <a:gd name="T6" fmla="*/ 5 w 72"/>
                <a:gd name="T7" fmla="*/ 21 h 116"/>
                <a:gd name="T8" fmla="*/ 0 w 72"/>
                <a:gd name="T9" fmla="*/ 42 h 116"/>
                <a:gd name="T10" fmla="*/ 10 w 72"/>
                <a:gd name="T11" fmla="*/ 71 h 116"/>
                <a:gd name="T12" fmla="*/ 36 w 72"/>
                <a:gd name="T13" fmla="*/ 83 h 116"/>
                <a:gd name="T14" fmla="*/ 58 w 72"/>
                <a:gd name="T15" fmla="*/ 73 h 116"/>
                <a:gd name="T16" fmla="*/ 57 w 72"/>
                <a:gd name="T17" fmla="*/ 90 h 116"/>
                <a:gd name="T18" fmla="*/ 50 w 72"/>
                <a:gd name="T19" fmla="*/ 101 h 116"/>
                <a:gd name="T20" fmla="*/ 35 w 72"/>
                <a:gd name="T21" fmla="*/ 105 h 116"/>
                <a:gd name="T22" fmla="*/ 21 w 72"/>
                <a:gd name="T23" fmla="*/ 101 h 116"/>
                <a:gd name="T24" fmla="*/ 17 w 72"/>
                <a:gd name="T25" fmla="*/ 92 h 116"/>
                <a:gd name="T26" fmla="*/ 3 w 72"/>
                <a:gd name="T27" fmla="*/ 90 h 116"/>
                <a:gd name="T28" fmla="*/ 12 w 72"/>
                <a:gd name="T29" fmla="*/ 110 h 116"/>
                <a:gd name="T30" fmla="*/ 35 w 72"/>
                <a:gd name="T31" fmla="*/ 116 h 116"/>
                <a:gd name="T32" fmla="*/ 56 w 72"/>
                <a:gd name="T33" fmla="*/ 112 h 116"/>
                <a:gd name="T34" fmla="*/ 68 w 72"/>
                <a:gd name="T35" fmla="*/ 99 h 116"/>
                <a:gd name="T36" fmla="*/ 72 w 72"/>
                <a:gd name="T37" fmla="*/ 72 h 116"/>
                <a:gd name="T38" fmla="*/ 72 w 72"/>
                <a:gd name="T39" fmla="*/ 2 h 116"/>
                <a:gd name="T40" fmla="*/ 59 w 72"/>
                <a:gd name="T41" fmla="*/ 2 h 116"/>
                <a:gd name="T42" fmla="*/ 59 w 72"/>
                <a:gd name="T43" fmla="*/ 12 h 116"/>
                <a:gd name="T44" fmla="*/ 53 w 72"/>
                <a:gd name="T45" fmla="*/ 65 h 116"/>
                <a:gd name="T46" fmla="*/ 37 w 72"/>
                <a:gd name="T47" fmla="*/ 72 h 116"/>
                <a:gd name="T48" fmla="*/ 21 w 72"/>
                <a:gd name="T49" fmla="*/ 65 h 116"/>
                <a:gd name="T50" fmla="*/ 15 w 72"/>
                <a:gd name="T51" fmla="*/ 41 h 116"/>
                <a:gd name="T52" fmla="*/ 21 w 72"/>
                <a:gd name="T53" fmla="*/ 19 h 116"/>
                <a:gd name="T54" fmla="*/ 37 w 72"/>
                <a:gd name="T55" fmla="*/ 12 h 116"/>
                <a:gd name="T56" fmla="*/ 53 w 72"/>
                <a:gd name="T57" fmla="*/ 19 h 116"/>
                <a:gd name="T58" fmla="*/ 59 w 72"/>
                <a:gd name="T59" fmla="*/ 42 h 116"/>
                <a:gd name="T60" fmla="*/ 53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12"/>
                  </a:moveTo>
                  <a:cubicBezTo>
                    <a:pt x="53" y="4"/>
                    <a:pt x="45" y="0"/>
                    <a:pt x="36" y="0"/>
                  </a:cubicBezTo>
                  <a:cubicBezTo>
                    <a:pt x="28" y="0"/>
                    <a:pt x="22" y="2"/>
                    <a:pt x="17" y="6"/>
                  </a:cubicBezTo>
                  <a:cubicBezTo>
                    <a:pt x="11" y="9"/>
                    <a:pt x="7" y="14"/>
                    <a:pt x="5" y="21"/>
                  </a:cubicBezTo>
                  <a:cubicBezTo>
                    <a:pt x="2" y="27"/>
                    <a:pt x="0" y="34"/>
                    <a:pt x="0" y="42"/>
                  </a:cubicBezTo>
                  <a:cubicBezTo>
                    <a:pt x="0" y="53"/>
                    <a:pt x="3" y="63"/>
                    <a:pt x="10" y="71"/>
                  </a:cubicBezTo>
                  <a:cubicBezTo>
                    <a:pt x="16" y="79"/>
                    <a:pt x="24" y="83"/>
                    <a:pt x="36" y="83"/>
                  </a:cubicBezTo>
                  <a:cubicBezTo>
                    <a:pt x="45" y="83"/>
                    <a:pt x="52" y="80"/>
                    <a:pt x="58" y="73"/>
                  </a:cubicBezTo>
                  <a:cubicBezTo>
                    <a:pt x="58" y="82"/>
                    <a:pt x="58" y="88"/>
                    <a:pt x="57" y="90"/>
                  </a:cubicBezTo>
                  <a:cubicBezTo>
                    <a:pt x="56" y="95"/>
                    <a:pt x="53" y="99"/>
                    <a:pt x="50" y="101"/>
                  </a:cubicBezTo>
                  <a:cubicBezTo>
                    <a:pt x="47" y="104"/>
                    <a:pt x="42" y="105"/>
                    <a:pt x="35" y="105"/>
                  </a:cubicBezTo>
                  <a:cubicBezTo>
                    <a:pt x="29" y="105"/>
                    <a:pt x="25" y="104"/>
                    <a:pt x="21" y="101"/>
                  </a:cubicBezTo>
                  <a:cubicBezTo>
                    <a:pt x="19" y="99"/>
                    <a:pt x="17" y="96"/>
                    <a:pt x="17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9"/>
                    <a:pt x="6" y="105"/>
                    <a:pt x="12" y="110"/>
                  </a:cubicBezTo>
                  <a:cubicBezTo>
                    <a:pt x="18" y="114"/>
                    <a:pt x="26" y="116"/>
                    <a:pt x="35" y="116"/>
                  </a:cubicBezTo>
                  <a:cubicBezTo>
                    <a:pt x="43" y="116"/>
                    <a:pt x="50" y="115"/>
                    <a:pt x="56" y="112"/>
                  </a:cubicBezTo>
                  <a:cubicBezTo>
                    <a:pt x="62" y="109"/>
                    <a:pt x="66" y="104"/>
                    <a:pt x="68" y="99"/>
                  </a:cubicBezTo>
                  <a:cubicBezTo>
                    <a:pt x="71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12"/>
                  </a:lnTo>
                  <a:close/>
                  <a:moveTo>
                    <a:pt x="53" y="65"/>
                  </a:moveTo>
                  <a:cubicBezTo>
                    <a:pt x="48" y="69"/>
                    <a:pt x="43" y="72"/>
                    <a:pt x="37" y="72"/>
                  </a:cubicBezTo>
                  <a:cubicBezTo>
                    <a:pt x="30" y="72"/>
                    <a:pt x="25" y="69"/>
                    <a:pt x="21" y="65"/>
                  </a:cubicBezTo>
                  <a:cubicBezTo>
                    <a:pt x="17" y="60"/>
                    <a:pt x="15" y="52"/>
                    <a:pt x="15" y="41"/>
                  </a:cubicBezTo>
                  <a:cubicBezTo>
                    <a:pt x="15" y="31"/>
                    <a:pt x="17" y="24"/>
                    <a:pt x="21" y="19"/>
                  </a:cubicBezTo>
                  <a:cubicBezTo>
                    <a:pt x="25" y="14"/>
                    <a:pt x="30" y="12"/>
                    <a:pt x="37" y="12"/>
                  </a:cubicBezTo>
                  <a:cubicBezTo>
                    <a:pt x="43" y="12"/>
                    <a:pt x="48" y="14"/>
                    <a:pt x="53" y="19"/>
                  </a:cubicBezTo>
                  <a:cubicBezTo>
                    <a:pt x="57" y="24"/>
                    <a:pt x="59" y="32"/>
                    <a:pt x="59" y="42"/>
                  </a:cubicBezTo>
                  <a:cubicBezTo>
                    <a:pt x="59" y="52"/>
                    <a:pt x="57" y="60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ŝlíde">
              <a:extLst>
                <a:ext uri="{FF2B5EF4-FFF2-40B4-BE49-F238E27FC236}">
                  <a16:creationId xmlns:a16="http://schemas.microsoft.com/office/drawing/2014/main" id="{E27D3CE7-A892-40BF-A37C-20732ED243A6}"/>
                </a:ext>
              </a:extLst>
            </p:cNvPr>
            <p:cNvSpPr/>
            <p:nvPr/>
          </p:nvSpPr>
          <p:spPr bwMode="auto">
            <a:xfrm>
              <a:off x="9864978" y="5733053"/>
              <a:ext cx="138113" cy="211138"/>
            </a:xfrm>
            <a:custGeom>
              <a:avLst/>
              <a:gdLst>
                <a:gd name="T0" fmla="*/ 43 w 75"/>
                <a:gd name="T1" fmla="*/ 47 h 114"/>
                <a:gd name="T2" fmla="*/ 38 w 75"/>
                <a:gd name="T3" fmla="*/ 66 h 114"/>
                <a:gd name="T4" fmla="*/ 32 w 75"/>
                <a:gd name="T5" fmla="*/ 47 h 114"/>
                <a:gd name="T6" fmla="*/ 15 w 75"/>
                <a:gd name="T7" fmla="*/ 0 h 114"/>
                <a:gd name="T8" fmla="*/ 0 w 75"/>
                <a:gd name="T9" fmla="*/ 0 h 114"/>
                <a:gd name="T10" fmla="*/ 31 w 75"/>
                <a:gd name="T11" fmla="*/ 81 h 114"/>
                <a:gd name="T12" fmla="*/ 30 w 75"/>
                <a:gd name="T13" fmla="*/ 85 h 114"/>
                <a:gd name="T14" fmla="*/ 25 w 75"/>
                <a:gd name="T15" fmla="*/ 95 h 114"/>
                <a:gd name="T16" fmla="*/ 21 w 75"/>
                <a:gd name="T17" fmla="*/ 99 h 114"/>
                <a:gd name="T18" fmla="*/ 14 w 75"/>
                <a:gd name="T19" fmla="*/ 101 h 114"/>
                <a:gd name="T20" fmla="*/ 6 w 75"/>
                <a:gd name="T21" fmla="*/ 100 h 114"/>
                <a:gd name="T22" fmla="*/ 7 w 75"/>
                <a:gd name="T23" fmla="*/ 113 h 114"/>
                <a:gd name="T24" fmla="*/ 16 w 75"/>
                <a:gd name="T25" fmla="*/ 114 h 114"/>
                <a:gd name="T26" fmla="*/ 27 w 75"/>
                <a:gd name="T27" fmla="*/ 111 h 114"/>
                <a:gd name="T28" fmla="*/ 36 w 75"/>
                <a:gd name="T29" fmla="*/ 101 h 114"/>
                <a:gd name="T30" fmla="*/ 44 w 75"/>
                <a:gd name="T31" fmla="*/ 83 h 114"/>
                <a:gd name="T32" fmla="*/ 75 w 75"/>
                <a:gd name="T33" fmla="*/ 0 h 114"/>
                <a:gd name="T34" fmla="*/ 61 w 75"/>
                <a:gd name="T35" fmla="*/ 0 h 114"/>
                <a:gd name="T36" fmla="*/ 43 w 75"/>
                <a:gd name="T37" fmla="*/ 4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114">
                  <a:moveTo>
                    <a:pt x="43" y="47"/>
                  </a:moveTo>
                  <a:cubicBezTo>
                    <a:pt x="41" y="53"/>
                    <a:pt x="39" y="60"/>
                    <a:pt x="38" y="66"/>
                  </a:cubicBezTo>
                  <a:cubicBezTo>
                    <a:pt x="36" y="59"/>
                    <a:pt x="34" y="53"/>
                    <a:pt x="32" y="4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3"/>
                    <a:pt x="30" y="84"/>
                    <a:pt x="30" y="85"/>
                  </a:cubicBezTo>
                  <a:cubicBezTo>
                    <a:pt x="28" y="90"/>
                    <a:pt x="26" y="94"/>
                    <a:pt x="25" y="95"/>
                  </a:cubicBezTo>
                  <a:cubicBezTo>
                    <a:pt x="24" y="97"/>
                    <a:pt x="23" y="98"/>
                    <a:pt x="21" y="99"/>
                  </a:cubicBezTo>
                  <a:cubicBezTo>
                    <a:pt x="19" y="100"/>
                    <a:pt x="17" y="101"/>
                    <a:pt x="14" y="101"/>
                  </a:cubicBezTo>
                  <a:cubicBezTo>
                    <a:pt x="11" y="101"/>
                    <a:pt x="9" y="101"/>
                    <a:pt x="6" y="100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11" y="114"/>
                    <a:pt x="13" y="114"/>
                    <a:pt x="16" y="114"/>
                  </a:cubicBezTo>
                  <a:cubicBezTo>
                    <a:pt x="21" y="114"/>
                    <a:pt x="24" y="113"/>
                    <a:pt x="27" y="111"/>
                  </a:cubicBezTo>
                  <a:cubicBezTo>
                    <a:pt x="31" y="109"/>
                    <a:pt x="33" y="106"/>
                    <a:pt x="36" y="101"/>
                  </a:cubicBezTo>
                  <a:cubicBezTo>
                    <a:pt x="38" y="98"/>
                    <a:pt x="40" y="92"/>
                    <a:pt x="44" y="8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43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ṧ1ïḍé">
              <a:extLst>
                <a:ext uri="{FF2B5EF4-FFF2-40B4-BE49-F238E27FC236}">
                  <a16:creationId xmlns:a16="http://schemas.microsoft.com/office/drawing/2014/main" id="{9DAD5AA7-A215-4E1B-AE86-5384A078DCE2}"/>
                </a:ext>
              </a:extLst>
            </p:cNvPr>
            <p:cNvSpPr/>
            <p:nvPr/>
          </p:nvSpPr>
          <p:spPr bwMode="auto">
            <a:xfrm>
              <a:off x="10106278" y="5675903"/>
              <a:ext cx="155575" cy="206375"/>
            </a:xfrm>
            <a:custGeom>
              <a:avLst/>
              <a:gdLst>
                <a:gd name="T0" fmla="*/ 64 w 85"/>
                <a:gd name="T1" fmla="*/ 53 h 112"/>
                <a:gd name="T2" fmla="*/ 75 w 85"/>
                <a:gd name="T3" fmla="*/ 42 h 112"/>
                <a:gd name="T4" fmla="*/ 79 w 85"/>
                <a:gd name="T5" fmla="*/ 29 h 112"/>
                <a:gd name="T6" fmla="*/ 75 w 85"/>
                <a:gd name="T7" fmla="*/ 14 h 112"/>
                <a:gd name="T8" fmla="*/ 63 w 85"/>
                <a:gd name="T9" fmla="*/ 4 h 112"/>
                <a:gd name="T10" fmla="*/ 42 w 85"/>
                <a:gd name="T11" fmla="*/ 0 h 112"/>
                <a:gd name="T12" fmla="*/ 0 w 85"/>
                <a:gd name="T13" fmla="*/ 0 h 112"/>
                <a:gd name="T14" fmla="*/ 0 w 85"/>
                <a:gd name="T15" fmla="*/ 112 h 112"/>
                <a:gd name="T16" fmla="*/ 43 w 85"/>
                <a:gd name="T17" fmla="*/ 112 h 112"/>
                <a:gd name="T18" fmla="*/ 61 w 85"/>
                <a:gd name="T19" fmla="*/ 110 h 112"/>
                <a:gd name="T20" fmla="*/ 73 w 85"/>
                <a:gd name="T21" fmla="*/ 105 h 112"/>
                <a:gd name="T22" fmla="*/ 81 w 85"/>
                <a:gd name="T23" fmla="*/ 94 h 112"/>
                <a:gd name="T24" fmla="*/ 85 w 85"/>
                <a:gd name="T25" fmla="*/ 80 h 112"/>
                <a:gd name="T26" fmla="*/ 79 w 85"/>
                <a:gd name="T27" fmla="*/ 63 h 112"/>
                <a:gd name="T28" fmla="*/ 64 w 85"/>
                <a:gd name="T29" fmla="*/ 53 h 112"/>
                <a:gd name="T30" fmla="*/ 15 w 85"/>
                <a:gd name="T31" fmla="*/ 13 h 112"/>
                <a:gd name="T32" fmla="*/ 37 w 85"/>
                <a:gd name="T33" fmla="*/ 13 h 112"/>
                <a:gd name="T34" fmla="*/ 54 w 85"/>
                <a:gd name="T35" fmla="*/ 15 h 112"/>
                <a:gd name="T36" fmla="*/ 62 w 85"/>
                <a:gd name="T37" fmla="*/ 21 h 112"/>
                <a:gd name="T38" fmla="*/ 65 w 85"/>
                <a:gd name="T39" fmla="*/ 31 h 112"/>
                <a:gd name="T40" fmla="*/ 62 w 85"/>
                <a:gd name="T41" fmla="*/ 40 h 112"/>
                <a:gd name="T42" fmla="*/ 53 w 85"/>
                <a:gd name="T43" fmla="*/ 46 h 112"/>
                <a:gd name="T44" fmla="*/ 39 w 85"/>
                <a:gd name="T45" fmla="*/ 47 h 112"/>
                <a:gd name="T46" fmla="*/ 15 w 85"/>
                <a:gd name="T47" fmla="*/ 47 h 112"/>
                <a:gd name="T48" fmla="*/ 15 w 85"/>
                <a:gd name="T49" fmla="*/ 13 h 112"/>
                <a:gd name="T50" fmla="*/ 67 w 85"/>
                <a:gd name="T51" fmla="*/ 89 h 112"/>
                <a:gd name="T52" fmla="*/ 61 w 85"/>
                <a:gd name="T53" fmla="*/ 95 h 112"/>
                <a:gd name="T54" fmla="*/ 53 w 85"/>
                <a:gd name="T55" fmla="*/ 99 h 112"/>
                <a:gd name="T56" fmla="*/ 43 w 85"/>
                <a:gd name="T57" fmla="*/ 99 h 112"/>
                <a:gd name="T58" fmla="*/ 15 w 85"/>
                <a:gd name="T59" fmla="*/ 99 h 112"/>
                <a:gd name="T60" fmla="*/ 15 w 85"/>
                <a:gd name="T61" fmla="*/ 61 h 112"/>
                <a:gd name="T62" fmla="*/ 41 w 85"/>
                <a:gd name="T63" fmla="*/ 61 h 112"/>
                <a:gd name="T64" fmla="*/ 57 w 85"/>
                <a:gd name="T65" fmla="*/ 62 h 112"/>
                <a:gd name="T66" fmla="*/ 66 w 85"/>
                <a:gd name="T67" fmla="*/ 69 h 112"/>
                <a:gd name="T68" fmla="*/ 69 w 85"/>
                <a:gd name="T69" fmla="*/ 80 h 112"/>
                <a:gd name="T70" fmla="*/ 67 w 85"/>
                <a:gd name="T71" fmla="*/ 8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" h="112">
                  <a:moveTo>
                    <a:pt x="64" y="53"/>
                  </a:moveTo>
                  <a:cubicBezTo>
                    <a:pt x="69" y="50"/>
                    <a:pt x="73" y="47"/>
                    <a:pt x="75" y="42"/>
                  </a:cubicBezTo>
                  <a:cubicBezTo>
                    <a:pt x="78" y="38"/>
                    <a:pt x="79" y="34"/>
                    <a:pt x="79" y="29"/>
                  </a:cubicBezTo>
                  <a:cubicBezTo>
                    <a:pt x="79" y="24"/>
                    <a:pt x="78" y="19"/>
                    <a:pt x="75" y="14"/>
                  </a:cubicBezTo>
                  <a:cubicBezTo>
                    <a:pt x="72" y="9"/>
                    <a:pt x="68" y="6"/>
                    <a:pt x="63" y="4"/>
                  </a:cubicBezTo>
                  <a:cubicBezTo>
                    <a:pt x="57" y="1"/>
                    <a:pt x="51" y="0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50" y="112"/>
                    <a:pt x="56" y="112"/>
                    <a:pt x="61" y="110"/>
                  </a:cubicBezTo>
                  <a:cubicBezTo>
                    <a:pt x="66" y="109"/>
                    <a:pt x="70" y="107"/>
                    <a:pt x="73" y="105"/>
                  </a:cubicBezTo>
                  <a:cubicBezTo>
                    <a:pt x="76" y="102"/>
                    <a:pt x="79" y="99"/>
                    <a:pt x="81" y="94"/>
                  </a:cubicBezTo>
                  <a:cubicBezTo>
                    <a:pt x="84" y="90"/>
                    <a:pt x="85" y="85"/>
                    <a:pt x="85" y="80"/>
                  </a:cubicBezTo>
                  <a:cubicBezTo>
                    <a:pt x="85" y="73"/>
                    <a:pt x="83" y="68"/>
                    <a:pt x="79" y="63"/>
                  </a:cubicBezTo>
                  <a:cubicBezTo>
                    <a:pt x="76" y="58"/>
                    <a:pt x="70" y="55"/>
                    <a:pt x="64" y="53"/>
                  </a:cubicBezTo>
                  <a:close/>
                  <a:moveTo>
                    <a:pt x="15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45" y="13"/>
                    <a:pt x="51" y="14"/>
                    <a:pt x="54" y="15"/>
                  </a:cubicBezTo>
                  <a:cubicBezTo>
                    <a:pt x="58" y="16"/>
                    <a:pt x="60" y="18"/>
                    <a:pt x="62" y="21"/>
                  </a:cubicBezTo>
                  <a:cubicBezTo>
                    <a:pt x="64" y="24"/>
                    <a:pt x="65" y="27"/>
                    <a:pt x="65" y="31"/>
                  </a:cubicBezTo>
                  <a:cubicBezTo>
                    <a:pt x="65" y="35"/>
                    <a:pt x="64" y="38"/>
                    <a:pt x="62" y="40"/>
                  </a:cubicBezTo>
                  <a:cubicBezTo>
                    <a:pt x="60" y="43"/>
                    <a:pt x="57" y="45"/>
                    <a:pt x="53" y="46"/>
                  </a:cubicBezTo>
                  <a:cubicBezTo>
                    <a:pt x="50" y="47"/>
                    <a:pt x="46" y="47"/>
                    <a:pt x="39" y="47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5" y="13"/>
                  </a:lnTo>
                  <a:close/>
                  <a:moveTo>
                    <a:pt x="67" y="89"/>
                  </a:moveTo>
                  <a:cubicBezTo>
                    <a:pt x="66" y="92"/>
                    <a:pt x="64" y="94"/>
                    <a:pt x="61" y="95"/>
                  </a:cubicBezTo>
                  <a:cubicBezTo>
                    <a:pt x="59" y="97"/>
                    <a:pt x="56" y="98"/>
                    <a:pt x="53" y="99"/>
                  </a:cubicBezTo>
                  <a:cubicBezTo>
                    <a:pt x="51" y="99"/>
                    <a:pt x="48" y="99"/>
                    <a:pt x="43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8" y="61"/>
                    <a:pt x="53" y="61"/>
                    <a:pt x="57" y="62"/>
                  </a:cubicBezTo>
                  <a:cubicBezTo>
                    <a:pt x="61" y="64"/>
                    <a:pt x="64" y="66"/>
                    <a:pt x="66" y="69"/>
                  </a:cubicBezTo>
                  <a:cubicBezTo>
                    <a:pt x="68" y="72"/>
                    <a:pt x="69" y="76"/>
                    <a:pt x="69" y="80"/>
                  </a:cubicBezTo>
                  <a:cubicBezTo>
                    <a:pt x="69" y="83"/>
                    <a:pt x="69" y="87"/>
                    <a:pt x="6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ŝļidé">
              <a:extLst>
                <a:ext uri="{FF2B5EF4-FFF2-40B4-BE49-F238E27FC236}">
                  <a16:creationId xmlns:a16="http://schemas.microsoft.com/office/drawing/2014/main" id="{2ADF27D3-D94E-4359-AFB3-54FC8CE4A026}"/>
                </a:ext>
              </a:extLst>
            </p:cNvPr>
            <p:cNvSpPr/>
            <p:nvPr/>
          </p:nvSpPr>
          <p:spPr bwMode="auto">
            <a:xfrm>
              <a:off x="10288841" y="5729878"/>
              <a:ext cx="138113" cy="157163"/>
            </a:xfrm>
            <a:custGeom>
              <a:avLst/>
              <a:gdLst>
                <a:gd name="T0" fmla="*/ 38 w 75"/>
                <a:gd name="T1" fmla="*/ 0 h 85"/>
                <a:gd name="T2" fmla="*/ 10 w 75"/>
                <a:gd name="T3" fmla="*/ 12 h 85"/>
                <a:gd name="T4" fmla="*/ 0 w 75"/>
                <a:gd name="T5" fmla="*/ 43 h 85"/>
                <a:gd name="T6" fmla="*/ 10 w 75"/>
                <a:gd name="T7" fmla="*/ 74 h 85"/>
                <a:gd name="T8" fmla="*/ 38 w 75"/>
                <a:gd name="T9" fmla="*/ 85 h 85"/>
                <a:gd name="T10" fmla="*/ 62 w 75"/>
                <a:gd name="T11" fmla="*/ 78 h 85"/>
                <a:gd name="T12" fmla="*/ 74 w 75"/>
                <a:gd name="T13" fmla="*/ 59 h 85"/>
                <a:gd name="T14" fmla="*/ 60 w 75"/>
                <a:gd name="T15" fmla="*/ 57 h 85"/>
                <a:gd name="T16" fmla="*/ 51 w 75"/>
                <a:gd name="T17" fmla="*/ 70 h 85"/>
                <a:gd name="T18" fmla="*/ 39 w 75"/>
                <a:gd name="T19" fmla="*/ 74 h 85"/>
                <a:gd name="T20" fmla="*/ 22 w 75"/>
                <a:gd name="T21" fmla="*/ 67 h 85"/>
                <a:gd name="T22" fmla="*/ 14 w 75"/>
                <a:gd name="T23" fmla="*/ 46 h 85"/>
                <a:gd name="T24" fmla="*/ 75 w 75"/>
                <a:gd name="T25" fmla="*/ 46 h 85"/>
                <a:gd name="T26" fmla="*/ 75 w 75"/>
                <a:gd name="T27" fmla="*/ 43 h 85"/>
                <a:gd name="T28" fmla="*/ 64 w 75"/>
                <a:gd name="T29" fmla="*/ 11 h 85"/>
                <a:gd name="T30" fmla="*/ 38 w 75"/>
                <a:gd name="T31" fmla="*/ 0 h 85"/>
                <a:gd name="T32" fmla="*/ 15 w 75"/>
                <a:gd name="T33" fmla="*/ 35 h 85"/>
                <a:gd name="T34" fmla="*/ 22 w 75"/>
                <a:gd name="T35" fmla="*/ 18 h 85"/>
                <a:gd name="T36" fmla="*/ 38 w 75"/>
                <a:gd name="T37" fmla="*/ 12 h 85"/>
                <a:gd name="T38" fmla="*/ 55 w 75"/>
                <a:gd name="T39" fmla="*/ 20 h 85"/>
                <a:gd name="T40" fmla="*/ 60 w 75"/>
                <a:gd name="T41" fmla="*/ 35 h 85"/>
                <a:gd name="T42" fmla="*/ 15 w 75"/>
                <a:gd name="T43" fmla="*/ 3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5">
                  <a:moveTo>
                    <a:pt x="38" y="0"/>
                  </a:moveTo>
                  <a:cubicBezTo>
                    <a:pt x="26" y="0"/>
                    <a:pt x="17" y="4"/>
                    <a:pt x="10" y="12"/>
                  </a:cubicBezTo>
                  <a:cubicBezTo>
                    <a:pt x="3" y="19"/>
                    <a:pt x="0" y="30"/>
                    <a:pt x="0" y="43"/>
                  </a:cubicBezTo>
                  <a:cubicBezTo>
                    <a:pt x="0" y="57"/>
                    <a:pt x="3" y="67"/>
                    <a:pt x="10" y="74"/>
                  </a:cubicBezTo>
                  <a:cubicBezTo>
                    <a:pt x="17" y="81"/>
                    <a:pt x="27" y="85"/>
                    <a:pt x="38" y="85"/>
                  </a:cubicBezTo>
                  <a:cubicBezTo>
                    <a:pt x="48" y="85"/>
                    <a:pt x="56" y="83"/>
                    <a:pt x="62" y="78"/>
                  </a:cubicBezTo>
                  <a:cubicBezTo>
                    <a:pt x="68" y="74"/>
                    <a:pt x="72" y="67"/>
                    <a:pt x="74" y="5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58" y="63"/>
                    <a:pt x="55" y="67"/>
                    <a:pt x="51" y="70"/>
                  </a:cubicBezTo>
                  <a:cubicBezTo>
                    <a:pt x="48" y="73"/>
                    <a:pt x="44" y="74"/>
                    <a:pt x="39" y="74"/>
                  </a:cubicBezTo>
                  <a:cubicBezTo>
                    <a:pt x="32" y="74"/>
                    <a:pt x="26" y="71"/>
                    <a:pt x="22" y="67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5"/>
                    <a:pt x="75" y="43"/>
                    <a:pt x="75" y="43"/>
                  </a:cubicBezTo>
                  <a:cubicBezTo>
                    <a:pt x="75" y="29"/>
                    <a:pt x="71" y="19"/>
                    <a:pt x="64" y="11"/>
                  </a:cubicBezTo>
                  <a:cubicBezTo>
                    <a:pt x="57" y="4"/>
                    <a:pt x="49" y="0"/>
                    <a:pt x="38" y="0"/>
                  </a:cubicBezTo>
                  <a:close/>
                  <a:moveTo>
                    <a:pt x="15" y="35"/>
                  </a:moveTo>
                  <a:cubicBezTo>
                    <a:pt x="15" y="28"/>
                    <a:pt x="18" y="22"/>
                    <a:pt x="22" y="18"/>
                  </a:cubicBezTo>
                  <a:cubicBezTo>
                    <a:pt x="26" y="14"/>
                    <a:pt x="32" y="12"/>
                    <a:pt x="38" y="12"/>
                  </a:cubicBezTo>
                  <a:cubicBezTo>
                    <a:pt x="45" y="12"/>
                    <a:pt x="51" y="14"/>
                    <a:pt x="55" y="20"/>
                  </a:cubicBezTo>
                  <a:cubicBezTo>
                    <a:pt x="58" y="23"/>
                    <a:pt x="60" y="28"/>
                    <a:pt x="60" y="35"/>
                  </a:cubicBezTo>
                  <a:lnTo>
                    <a:pt x="1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$lidè">
              <a:extLst>
                <a:ext uri="{FF2B5EF4-FFF2-40B4-BE49-F238E27FC236}">
                  <a16:creationId xmlns:a16="http://schemas.microsoft.com/office/drawing/2014/main" id="{B126B9D1-14FC-45C1-817A-A8DC3247262F}"/>
                </a:ext>
              </a:extLst>
            </p:cNvPr>
            <p:cNvSpPr/>
            <p:nvPr/>
          </p:nvSpPr>
          <p:spPr bwMode="auto">
            <a:xfrm>
              <a:off x="104571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Sļiḋé">
              <a:extLst>
                <a:ext uri="{FF2B5EF4-FFF2-40B4-BE49-F238E27FC236}">
                  <a16:creationId xmlns:a16="http://schemas.microsoft.com/office/drawing/2014/main" id="{0F54E3A0-F73F-440F-BE9D-E99A2DF2D9BB}"/>
                </a:ext>
              </a:extLst>
            </p:cNvPr>
            <p:cNvSpPr/>
            <p:nvPr/>
          </p:nvSpPr>
          <p:spPr bwMode="auto">
            <a:xfrm>
              <a:off x="10457116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ṩḷïḑe">
              <a:extLst>
                <a:ext uri="{FF2B5EF4-FFF2-40B4-BE49-F238E27FC236}">
                  <a16:creationId xmlns:a16="http://schemas.microsoft.com/office/drawing/2014/main" id="{046A895A-57E2-4D95-951D-2236319912CA}"/>
                </a:ext>
              </a:extLst>
            </p:cNvPr>
            <p:cNvSpPr/>
            <p:nvPr/>
          </p:nvSpPr>
          <p:spPr bwMode="auto">
            <a:xfrm>
              <a:off x="10520616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$ḷïḍè">
              <a:extLst>
                <a:ext uri="{FF2B5EF4-FFF2-40B4-BE49-F238E27FC236}">
                  <a16:creationId xmlns:a16="http://schemas.microsoft.com/office/drawing/2014/main" id="{09488209-8327-491F-8F2E-5D3A78E49272}"/>
                </a:ext>
              </a:extLst>
            </p:cNvPr>
            <p:cNvSpPr/>
            <p:nvPr/>
          </p:nvSpPr>
          <p:spPr bwMode="auto">
            <a:xfrm>
              <a:off x="10488866" y="5733053"/>
              <a:ext cx="57150" cy="211138"/>
            </a:xfrm>
            <a:custGeom>
              <a:avLst/>
              <a:gdLst>
                <a:gd name="T0" fmla="*/ 17 w 31"/>
                <a:gd name="T1" fmla="*/ 85 h 114"/>
                <a:gd name="T2" fmla="*/ 15 w 31"/>
                <a:gd name="T3" fmla="*/ 99 h 114"/>
                <a:gd name="T4" fmla="*/ 9 w 31"/>
                <a:gd name="T5" fmla="*/ 102 h 114"/>
                <a:gd name="T6" fmla="*/ 2 w 31"/>
                <a:gd name="T7" fmla="*/ 101 h 114"/>
                <a:gd name="T8" fmla="*/ 0 w 31"/>
                <a:gd name="T9" fmla="*/ 113 h 114"/>
                <a:gd name="T10" fmla="*/ 11 w 31"/>
                <a:gd name="T11" fmla="*/ 114 h 114"/>
                <a:gd name="T12" fmla="*/ 27 w 31"/>
                <a:gd name="T13" fmla="*/ 107 h 114"/>
                <a:gd name="T14" fmla="*/ 31 w 31"/>
                <a:gd name="T15" fmla="*/ 86 h 114"/>
                <a:gd name="T16" fmla="*/ 31 w 31"/>
                <a:gd name="T17" fmla="*/ 0 h 114"/>
                <a:gd name="T18" fmla="*/ 17 w 31"/>
                <a:gd name="T19" fmla="*/ 0 h 114"/>
                <a:gd name="T20" fmla="*/ 17 w 31"/>
                <a:gd name="T2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14">
                  <a:moveTo>
                    <a:pt x="17" y="85"/>
                  </a:moveTo>
                  <a:cubicBezTo>
                    <a:pt x="17" y="93"/>
                    <a:pt x="17" y="98"/>
                    <a:pt x="15" y="99"/>
                  </a:cubicBezTo>
                  <a:cubicBezTo>
                    <a:pt x="14" y="101"/>
                    <a:pt x="12" y="102"/>
                    <a:pt x="9" y="102"/>
                  </a:cubicBezTo>
                  <a:cubicBezTo>
                    <a:pt x="7" y="102"/>
                    <a:pt x="5" y="102"/>
                    <a:pt x="2" y="101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" y="114"/>
                    <a:pt x="7" y="114"/>
                    <a:pt x="11" y="114"/>
                  </a:cubicBezTo>
                  <a:cubicBezTo>
                    <a:pt x="18" y="114"/>
                    <a:pt x="24" y="112"/>
                    <a:pt x="27" y="107"/>
                  </a:cubicBezTo>
                  <a:cubicBezTo>
                    <a:pt x="30" y="103"/>
                    <a:pt x="31" y="96"/>
                    <a:pt x="31" y="8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íṩliḋé">
              <a:extLst>
                <a:ext uri="{FF2B5EF4-FFF2-40B4-BE49-F238E27FC236}">
                  <a16:creationId xmlns:a16="http://schemas.microsoft.com/office/drawing/2014/main" id="{5108A458-C790-429B-AEF4-3E3AC02DAE9E}"/>
                </a:ext>
              </a:extLst>
            </p:cNvPr>
            <p:cNvSpPr/>
            <p:nvPr/>
          </p:nvSpPr>
          <p:spPr bwMode="auto">
            <a:xfrm>
              <a:off x="10585703" y="5675903"/>
              <a:ext cx="25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sḷiďé">
              <a:extLst>
                <a:ext uri="{FF2B5EF4-FFF2-40B4-BE49-F238E27FC236}">
                  <a16:creationId xmlns:a16="http://schemas.microsoft.com/office/drawing/2014/main" id="{723B8608-676C-4926-879E-CA82D542CB5B}"/>
                </a:ext>
              </a:extLst>
            </p:cNvPr>
            <p:cNvSpPr/>
            <p:nvPr/>
          </p:nvSpPr>
          <p:spPr bwMode="auto">
            <a:xfrm>
              <a:off x="10585703" y="5733053"/>
              <a:ext cx="25400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íṩļïḍe">
              <a:extLst>
                <a:ext uri="{FF2B5EF4-FFF2-40B4-BE49-F238E27FC236}">
                  <a16:creationId xmlns:a16="http://schemas.microsoft.com/office/drawing/2014/main" id="{CC918A65-2E34-45A4-B7A1-8D4F57D38C86}"/>
                </a:ext>
              </a:extLst>
            </p:cNvPr>
            <p:cNvSpPr/>
            <p:nvPr/>
          </p:nvSpPr>
          <p:spPr bwMode="auto">
            <a:xfrm>
              <a:off x="10649203" y="5729878"/>
              <a:ext cx="122238" cy="152400"/>
            </a:xfrm>
            <a:custGeom>
              <a:avLst/>
              <a:gdLst>
                <a:gd name="T0" fmla="*/ 65 w 66"/>
                <a:gd name="T1" fmla="*/ 20 h 83"/>
                <a:gd name="T2" fmla="*/ 61 w 66"/>
                <a:gd name="T3" fmla="*/ 10 h 83"/>
                <a:gd name="T4" fmla="*/ 52 w 66"/>
                <a:gd name="T5" fmla="*/ 3 h 83"/>
                <a:gd name="T6" fmla="*/ 38 w 66"/>
                <a:gd name="T7" fmla="*/ 0 h 83"/>
                <a:gd name="T8" fmla="*/ 12 w 66"/>
                <a:gd name="T9" fmla="*/ 14 h 83"/>
                <a:gd name="T10" fmla="*/ 12 w 66"/>
                <a:gd name="T11" fmla="*/ 2 h 83"/>
                <a:gd name="T12" fmla="*/ 0 w 66"/>
                <a:gd name="T13" fmla="*/ 2 h 83"/>
                <a:gd name="T14" fmla="*/ 0 w 66"/>
                <a:gd name="T15" fmla="*/ 83 h 83"/>
                <a:gd name="T16" fmla="*/ 14 w 66"/>
                <a:gd name="T17" fmla="*/ 83 h 83"/>
                <a:gd name="T18" fmla="*/ 14 w 66"/>
                <a:gd name="T19" fmla="*/ 39 h 83"/>
                <a:gd name="T20" fmla="*/ 20 w 66"/>
                <a:gd name="T21" fmla="*/ 18 h 83"/>
                <a:gd name="T22" fmla="*/ 35 w 66"/>
                <a:gd name="T23" fmla="*/ 12 h 83"/>
                <a:gd name="T24" fmla="*/ 45 w 66"/>
                <a:gd name="T25" fmla="*/ 15 h 83"/>
                <a:gd name="T26" fmla="*/ 51 w 66"/>
                <a:gd name="T27" fmla="*/ 21 h 83"/>
                <a:gd name="T28" fmla="*/ 52 w 66"/>
                <a:gd name="T29" fmla="*/ 34 h 83"/>
                <a:gd name="T30" fmla="*/ 52 w 66"/>
                <a:gd name="T31" fmla="*/ 83 h 83"/>
                <a:gd name="T32" fmla="*/ 66 w 66"/>
                <a:gd name="T33" fmla="*/ 83 h 83"/>
                <a:gd name="T34" fmla="*/ 66 w 66"/>
                <a:gd name="T35" fmla="*/ 33 h 83"/>
                <a:gd name="T36" fmla="*/ 65 w 66"/>
                <a:gd name="T37" fmla="*/ 2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5" y="20"/>
                  </a:moveTo>
                  <a:cubicBezTo>
                    <a:pt x="64" y="16"/>
                    <a:pt x="63" y="13"/>
                    <a:pt x="61" y="10"/>
                  </a:cubicBez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4" y="14"/>
                    <a:pt x="29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ľíḍê">
              <a:extLst>
                <a:ext uri="{FF2B5EF4-FFF2-40B4-BE49-F238E27FC236}">
                  <a16:creationId xmlns:a16="http://schemas.microsoft.com/office/drawing/2014/main" id="{F6350800-2CE8-49FF-9626-E962454B1A18}"/>
                </a:ext>
              </a:extLst>
            </p:cNvPr>
            <p:cNvSpPr/>
            <p:nvPr/>
          </p:nvSpPr>
          <p:spPr bwMode="auto">
            <a:xfrm>
              <a:off x="10800016" y="5729878"/>
              <a:ext cx="133350" cy="214313"/>
            </a:xfrm>
            <a:custGeom>
              <a:avLst/>
              <a:gdLst>
                <a:gd name="T0" fmla="*/ 59 w 72"/>
                <a:gd name="T1" fmla="*/ 2 h 116"/>
                <a:gd name="T2" fmla="*/ 59 w 72"/>
                <a:gd name="T3" fmla="*/ 12 h 116"/>
                <a:gd name="T4" fmla="*/ 35 w 72"/>
                <a:gd name="T5" fmla="*/ 0 h 116"/>
                <a:gd name="T6" fmla="*/ 16 w 72"/>
                <a:gd name="T7" fmla="*/ 6 h 116"/>
                <a:gd name="T8" fmla="*/ 4 w 72"/>
                <a:gd name="T9" fmla="*/ 21 h 116"/>
                <a:gd name="T10" fmla="*/ 0 w 72"/>
                <a:gd name="T11" fmla="*/ 42 h 116"/>
                <a:gd name="T12" fmla="*/ 9 w 72"/>
                <a:gd name="T13" fmla="*/ 71 h 116"/>
                <a:gd name="T14" fmla="*/ 35 w 72"/>
                <a:gd name="T15" fmla="*/ 83 h 116"/>
                <a:gd name="T16" fmla="*/ 58 w 72"/>
                <a:gd name="T17" fmla="*/ 73 h 116"/>
                <a:gd name="T18" fmla="*/ 57 w 72"/>
                <a:gd name="T19" fmla="*/ 90 h 116"/>
                <a:gd name="T20" fmla="*/ 49 w 72"/>
                <a:gd name="T21" fmla="*/ 101 h 116"/>
                <a:gd name="T22" fmla="*/ 35 w 72"/>
                <a:gd name="T23" fmla="*/ 105 h 116"/>
                <a:gd name="T24" fmla="*/ 21 w 72"/>
                <a:gd name="T25" fmla="*/ 101 h 116"/>
                <a:gd name="T26" fmla="*/ 16 w 72"/>
                <a:gd name="T27" fmla="*/ 92 h 116"/>
                <a:gd name="T28" fmla="*/ 3 w 72"/>
                <a:gd name="T29" fmla="*/ 90 h 116"/>
                <a:gd name="T30" fmla="*/ 11 w 72"/>
                <a:gd name="T31" fmla="*/ 110 h 116"/>
                <a:gd name="T32" fmla="*/ 35 w 72"/>
                <a:gd name="T33" fmla="*/ 116 h 116"/>
                <a:gd name="T34" fmla="*/ 55 w 72"/>
                <a:gd name="T35" fmla="*/ 112 h 116"/>
                <a:gd name="T36" fmla="*/ 68 w 72"/>
                <a:gd name="T37" fmla="*/ 99 h 116"/>
                <a:gd name="T38" fmla="*/ 72 w 72"/>
                <a:gd name="T39" fmla="*/ 72 h 116"/>
                <a:gd name="T40" fmla="*/ 72 w 72"/>
                <a:gd name="T41" fmla="*/ 2 h 116"/>
                <a:gd name="T42" fmla="*/ 59 w 72"/>
                <a:gd name="T43" fmla="*/ 2 h 116"/>
                <a:gd name="T44" fmla="*/ 52 w 72"/>
                <a:gd name="T45" fmla="*/ 65 h 116"/>
                <a:gd name="T46" fmla="*/ 36 w 72"/>
                <a:gd name="T47" fmla="*/ 72 h 116"/>
                <a:gd name="T48" fmla="*/ 20 w 72"/>
                <a:gd name="T49" fmla="*/ 65 h 116"/>
                <a:gd name="T50" fmla="*/ 14 w 72"/>
                <a:gd name="T51" fmla="*/ 41 h 116"/>
                <a:gd name="T52" fmla="*/ 20 w 72"/>
                <a:gd name="T53" fmla="*/ 19 h 116"/>
                <a:gd name="T54" fmla="*/ 36 w 72"/>
                <a:gd name="T55" fmla="*/ 12 h 116"/>
                <a:gd name="T56" fmla="*/ 52 w 72"/>
                <a:gd name="T57" fmla="*/ 19 h 116"/>
                <a:gd name="T58" fmla="*/ 59 w 72"/>
                <a:gd name="T59" fmla="*/ 42 h 116"/>
                <a:gd name="T60" fmla="*/ 52 w 72"/>
                <a:gd name="T61" fmla="*/ 6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116">
                  <a:moveTo>
                    <a:pt x="59" y="2"/>
                  </a:moveTo>
                  <a:cubicBezTo>
                    <a:pt x="59" y="12"/>
                    <a:pt x="59" y="12"/>
                    <a:pt x="59" y="12"/>
                  </a:cubicBezTo>
                  <a:cubicBezTo>
                    <a:pt x="53" y="4"/>
                    <a:pt x="45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21"/>
                  </a:cubicBezTo>
                  <a:cubicBezTo>
                    <a:pt x="1" y="27"/>
                    <a:pt x="0" y="34"/>
                    <a:pt x="0" y="42"/>
                  </a:cubicBezTo>
                  <a:cubicBezTo>
                    <a:pt x="0" y="53"/>
                    <a:pt x="3" y="63"/>
                    <a:pt x="9" y="71"/>
                  </a:cubicBezTo>
                  <a:cubicBezTo>
                    <a:pt x="15" y="79"/>
                    <a:pt x="24" y="83"/>
                    <a:pt x="35" y="83"/>
                  </a:cubicBezTo>
                  <a:cubicBezTo>
                    <a:pt x="44" y="83"/>
                    <a:pt x="51" y="80"/>
                    <a:pt x="58" y="73"/>
                  </a:cubicBezTo>
                  <a:cubicBezTo>
                    <a:pt x="58" y="82"/>
                    <a:pt x="57" y="88"/>
                    <a:pt x="57" y="90"/>
                  </a:cubicBezTo>
                  <a:cubicBezTo>
                    <a:pt x="55" y="95"/>
                    <a:pt x="53" y="99"/>
                    <a:pt x="49" y="101"/>
                  </a:cubicBezTo>
                  <a:cubicBezTo>
                    <a:pt x="46" y="104"/>
                    <a:pt x="41" y="105"/>
                    <a:pt x="35" y="105"/>
                  </a:cubicBezTo>
                  <a:cubicBezTo>
                    <a:pt x="29" y="105"/>
                    <a:pt x="24" y="104"/>
                    <a:pt x="21" y="101"/>
                  </a:cubicBezTo>
                  <a:cubicBezTo>
                    <a:pt x="18" y="99"/>
                    <a:pt x="17" y="96"/>
                    <a:pt x="16" y="92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9"/>
                    <a:pt x="5" y="105"/>
                    <a:pt x="11" y="110"/>
                  </a:cubicBezTo>
                  <a:cubicBezTo>
                    <a:pt x="17" y="114"/>
                    <a:pt x="25" y="116"/>
                    <a:pt x="35" y="116"/>
                  </a:cubicBezTo>
                  <a:cubicBezTo>
                    <a:pt x="43" y="116"/>
                    <a:pt x="50" y="115"/>
                    <a:pt x="55" y="112"/>
                  </a:cubicBezTo>
                  <a:cubicBezTo>
                    <a:pt x="61" y="109"/>
                    <a:pt x="65" y="104"/>
                    <a:pt x="68" y="99"/>
                  </a:cubicBezTo>
                  <a:cubicBezTo>
                    <a:pt x="70" y="94"/>
                    <a:pt x="72" y="85"/>
                    <a:pt x="72" y="72"/>
                  </a:cubicBezTo>
                  <a:cubicBezTo>
                    <a:pt x="72" y="2"/>
                    <a:pt x="72" y="2"/>
                    <a:pt x="72" y="2"/>
                  </a:cubicBezTo>
                  <a:lnTo>
                    <a:pt x="59" y="2"/>
                  </a:lnTo>
                  <a:close/>
                  <a:moveTo>
                    <a:pt x="52" y="65"/>
                  </a:moveTo>
                  <a:cubicBezTo>
                    <a:pt x="48" y="69"/>
                    <a:pt x="43" y="72"/>
                    <a:pt x="36" y="72"/>
                  </a:cubicBezTo>
                  <a:cubicBezTo>
                    <a:pt x="30" y="72"/>
                    <a:pt x="25" y="69"/>
                    <a:pt x="20" y="65"/>
                  </a:cubicBezTo>
                  <a:cubicBezTo>
                    <a:pt x="16" y="60"/>
                    <a:pt x="14" y="52"/>
                    <a:pt x="14" y="41"/>
                  </a:cubicBezTo>
                  <a:cubicBezTo>
                    <a:pt x="14" y="31"/>
                    <a:pt x="16" y="24"/>
                    <a:pt x="20" y="19"/>
                  </a:cubicBezTo>
                  <a:cubicBezTo>
                    <a:pt x="25" y="14"/>
                    <a:pt x="30" y="12"/>
                    <a:pt x="36" y="12"/>
                  </a:cubicBezTo>
                  <a:cubicBezTo>
                    <a:pt x="42" y="12"/>
                    <a:pt x="48" y="14"/>
                    <a:pt x="52" y="19"/>
                  </a:cubicBezTo>
                  <a:cubicBezTo>
                    <a:pt x="56" y="24"/>
                    <a:pt x="59" y="32"/>
                    <a:pt x="59" y="42"/>
                  </a:cubicBezTo>
                  <a:cubicBezTo>
                    <a:pt x="59" y="52"/>
                    <a:pt x="57" y="60"/>
                    <a:pt x="52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1ïḍè">
              <a:extLst>
                <a:ext uri="{FF2B5EF4-FFF2-40B4-BE49-F238E27FC236}">
                  <a16:creationId xmlns:a16="http://schemas.microsoft.com/office/drawing/2014/main" id="{74AD857C-C697-485D-8B80-6AACAB93D8C7}"/>
                </a:ext>
              </a:extLst>
            </p:cNvPr>
            <p:cNvSpPr/>
            <p:nvPr/>
          </p:nvSpPr>
          <p:spPr bwMode="auto">
            <a:xfrm>
              <a:off x="5231066" y="5675903"/>
              <a:ext cx="161925" cy="211138"/>
            </a:xfrm>
            <a:custGeom>
              <a:avLst/>
              <a:gdLst>
                <a:gd name="T0" fmla="*/ 73 w 88"/>
                <a:gd name="T1" fmla="*/ 65 h 114"/>
                <a:gd name="T2" fmla="*/ 66 w 88"/>
                <a:gd name="T3" fmla="*/ 93 h 114"/>
                <a:gd name="T4" fmla="*/ 43 w 88"/>
                <a:gd name="T5" fmla="*/ 101 h 114"/>
                <a:gd name="T6" fmla="*/ 27 w 88"/>
                <a:gd name="T7" fmla="*/ 97 h 114"/>
                <a:gd name="T8" fmla="*/ 17 w 88"/>
                <a:gd name="T9" fmla="*/ 86 h 114"/>
                <a:gd name="T10" fmla="*/ 15 w 88"/>
                <a:gd name="T11" fmla="*/ 65 h 114"/>
                <a:gd name="T12" fmla="*/ 15 w 88"/>
                <a:gd name="T13" fmla="*/ 0 h 114"/>
                <a:gd name="T14" fmla="*/ 0 w 88"/>
                <a:gd name="T15" fmla="*/ 0 h 114"/>
                <a:gd name="T16" fmla="*/ 0 w 88"/>
                <a:gd name="T17" fmla="*/ 65 h 114"/>
                <a:gd name="T18" fmla="*/ 4 w 88"/>
                <a:gd name="T19" fmla="*/ 93 h 114"/>
                <a:gd name="T20" fmla="*/ 18 w 88"/>
                <a:gd name="T21" fmla="*/ 109 h 114"/>
                <a:gd name="T22" fmla="*/ 44 w 88"/>
                <a:gd name="T23" fmla="*/ 114 h 114"/>
                <a:gd name="T24" fmla="*/ 70 w 88"/>
                <a:gd name="T25" fmla="*/ 108 h 114"/>
                <a:gd name="T26" fmla="*/ 84 w 88"/>
                <a:gd name="T27" fmla="*/ 92 h 114"/>
                <a:gd name="T28" fmla="*/ 88 w 88"/>
                <a:gd name="T29" fmla="*/ 65 h 114"/>
                <a:gd name="T30" fmla="*/ 88 w 88"/>
                <a:gd name="T31" fmla="*/ 0 h 114"/>
                <a:gd name="T32" fmla="*/ 73 w 88"/>
                <a:gd name="T33" fmla="*/ 0 h 114"/>
                <a:gd name="T34" fmla="*/ 73 w 88"/>
                <a:gd name="T35" fmla="*/ 6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114">
                  <a:moveTo>
                    <a:pt x="73" y="65"/>
                  </a:moveTo>
                  <a:cubicBezTo>
                    <a:pt x="73" y="79"/>
                    <a:pt x="71" y="88"/>
                    <a:pt x="66" y="93"/>
                  </a:cubicBezTo>
                  <a:cubicBezTo>
                    <a:pt x="62" y="98"/>
                    <a:pt x="54" y="101"/>
                    <a:pt x="43" y="101"/>
                  </a:cubicBezTo>
                  <a:cubicBezTo>
                    <a:pt x="37" y="101"/>
                    <a:pt x="31" y="100"/>
                    <a:pt x="27" y="97"/>
                  </a:cubicBezTo>
                  <a:cubicBezTo>
                    <a:pt x="22" y="95"/>
                    <a:pt x="19" y="91"/>
                    <a:pt x="17" y="86"/>
                  </a:cubicBezTo>
                  <a:cubicBezTo>
                    <a:pt x="16" y="82"/>
                    <a:pt x="15" y="75"/>
                    <a:pt x="15" y="6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1" y="86"/>
                    <a:pt x="4" y="93"/>
                  </a:cubicBezTo>
                  <a:cubicBezTo>
                    <a:pt x="7" y="100"/>
                    <a:pt x="12" y="105"/>
                    <a:pt x="18" y="109"/>
                  </a:cubicBezTo>
                  <a:cubicBezTo>
                    <a:pt x="25" y="112"/>
                    <a:pt x="34" y="114"/>
                    <a:pt x="44" y="114"/>
                  </a:cubicBezTo>
                  <a:cubicBezTo>
                    <a:pt x="55" y="114"/>
                    <a:pt x="64" y="112"/>
                    <a:pt x="70" y="108"/>
                  </a:cubicBezTo>
                  <a:cubicBezTo>
                    <a:pt x="77" y="104"/>
                    <a:pt x="82" y="98"/>
                    <a:pt x="84" y="92"/>
                  </a:cubicBezTo>
                  <a:cubicBezTo>
                    <a:pt x="87" y="85"/>
                    <a:pt x="88" y="76"/>
                    <a:pt x="88" y="6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ṡļîḑê">
              <a:extLst>
                <a:ext uri="{FF2B5EF4-FFF2-40B4-BE49-F238E27FC236}">
                  <a16:creationId xmlns:a16="http://schemas.microsoft.com/office/drawing/2014/main" id="{DB2B861A-E0CA-4102-88FF-7A40A2A601B4}"/>
                </a:ext>
              </a:extLst>
            </p:cNvPr>
            <p:cNvSpPr/>
            <p:nvPr/>
          </p:nvSpPr>
          <p:spPr bwMode="auto">
            <a:xfrm>
              <a:off x="5435853" y="5729878"/>
              <a:ext cx="120650" cy="152400"/>
            </a:xfrm>
            <a:custGeom>
              <a:avLst/>
              <a:gdLst>
                <a:gd name="T0" fmla="*/ 61 w 66"/>
                <a:gd name="T1" fmla="*/ 10 h 83"/>
                <a:gd name="T2" fmla="*/ 52 w 66"/>
                <a:gd name="T3" fmla="*/ 3 h 83"/>
                <a:gd name="T4" fmla="*/ 38 w 66"/>
                <a:gd name="T5" fmla="*/ 0 h 83"/>
                <a:gd name="T6" fmla="*/ 12 w 66"/>
                <a:gd name="T7" fmla="*/ 14 h 83"/>
                <a:gd name="T8" fmla="*/ 12 w 66"/>
                <a:gd name="T9" fmla="*/ 2 h 83"/>
                <a:gd name="T10" fmla="*/ 0 w 66"/>
                <a:gd name="T11" fmla="*/ 2 h 83"/>
                <a:gd name="T12" fmla="*/ 0 w 66"/>
                <a:gd name="T13" fmla="*/ 83 h 83"/>
                <a:gd name="T14" fmla="*/ 14 w 66"/>
                <a:gd name="T15" fmla="*/ 83 h 83"/>
                <a:gd name="T16" fmla="*/ 14 w 66"/>
                <a:gd name="T17" fmla="*/ 39 h 83"/>
                <a:gd name="T18" fmla="*/ 20 w 66"/>
                <a:gd name="T19" fmla="*/ 18 h 83"/>
                <a:gd name="T20" fmla="*/ 35 w 66"/>
                <a:gd name="T21" fmla="*/ 12 h 83"/>
                <a:gd name="T22" fmla="*/ 45 w 66"/>
                <a:gd name="T23" fmla="*/ 15 h 83"/>
                <a:gd name="T24" fmla="*/ 51 w 66"/>
                <a:gd name="T25" fmla="*/ 21 h 83"/>
                <a:gd name="T26" fmla="*/ 52 w 66"/>
                <a:gd name="T27" fmla="*/ 34 h 83"/>
                <a:gd name="T28" fmla="*/ 52 w 66"/>
                <a:gd name="T29" fmla="*/ 83 h 83"/>
                <a:gd name="T30" fmla="*/ 66 w 66"/>
                <a:gd name="T31" fmla="*/ 83 h 83"/>
                <a:gd name="T32" fmla="*/ 66 w 66"/>
                <a:gd name="T33" fmla="*/ 33 h 83"/>
                <a:gd name="T34" fmla="*/ 65 w 66"/>
                <a:gd name="T35" fmla="*/ 20 h 83"/>
                <a:gd name="T36" fmla="*/ 61 w 66"/>
                <a:gd name="T3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3">
                  <a:moveTo>
                    <a:pt x="61" y="10"/>
                  </a:moveTo>
                  <a:cubicBezTo>
                    <a:pt x="59" y="7"/>
                    <a:pt x="56" y="5"/>
                    <a:pt x="52" y="3"/>
                  </a:cubicBezTo>
                  <a:cubicBezTo>
                    <a:pt x="48" y="1"/>
                    <a:pt x="43" y="0"/>
                    <a:pt x="38" y="0"/>
                  </a:cubicBezTo>
                  <a:cubicBezTo>
                    <a:pt x="27" y="0"/>
                    <a:pt x="18" y="5"/>
                    <a:pt x="12" y="1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29"/>
                    <a:pt x="16" y="21"/>
                    <a:pt x="20" y="18"/>
                  </a:cubicBezTo>
                  <a:cubicBezTo>
                    <a:pt x="25" y="14"/>
                    <a:pt x="30" y="12"/>
                    <a:pt x="35" y="12"/>
                  </a:cubicBezTo>
                  <a:cubicBezTo>
                    <a:pt x="39" y="12"/>
                    <a:pt x="42" y="13"/>
                    <a:pt x="45" y="15"/>
                  </a:cubicBezTo>
                  <a:cubicBezTo>
                    <a:pt x="48" y="16"/>
                    <a:pt x="50" y="19"/>
                    <a:pt x="51" y="21"/>
                  </a:cubicBezTo>
                  <a:cubicBezTo>
                    <a:pt x="52" y="24"/>
                    <a:pt x="52" y="28"/>
                    <a:pt x="52" y="34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7"/>
                    <a:pt x="66" y="23"/>
                    <a:pt x="65" y="20"/>
                  </a:cubicBezTo>
                  <a:cubicBezTo>
                    <a:pt x="65" y="16"/>
                    <a:pt x="63" y="13"/>
                    <a:pt x="6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613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2022-04-27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64" r:id="rId10"/>
    <p:sldLayoutId id="2147483657" r:id="rId11"/>
    <p:sldLayoutId id="2147483658" r:id="rId12"/>
    <p:sldLayoutId id="2147483659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背景简介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9B726-5D4A-4CAB-B033-9892D2745B14}"/>
              </a:ext>
            </a:extLst>
          </p:cNvPr>
          <p:cNvSpPr txBox="1"/>
          <p:nvPr/>
        </p:nvSpPr>
        <p:spPr>
          <a:xfrm>
            <a:off x="669924" y="1574853"/>
            <a:ext cx="8919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随时间的推移</a:t>
            </a:r>
            <a:r>
              <a:rPr lang="en-US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电影资源逐渐扩大</a:t>
            </a:r>
            <a:r>
              <a:rPr lang="en-US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使得人们难以从中找出自己感兴趣的影片。推荐系统就是一种不错的解决方案，推荐系统通过分析用户、物品和上下文等信息</a:t>
            </a:r>
            <a:r>
              <a:rPr lang="en-US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挖掘用户的偏好</a:t>
            </a:r>
            <a:r>
              <a:rPr lang="en-US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将满足用户偏好的物品主动推荐给用户。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AA3DB-35B2-47E0-937B-B3B810FB7263}"/>
              </a:ext>
            </a:extLst>
          </p:cNvPr>
          <p:cNvSpPr txBox="1"/>
          <p:nvPr/>
        </p:nvSpPr>
        <p:spPr>
          <a:xfrm>
            <a:off x="280063" y="1199469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信息呈现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C822FC1-F241-456D-BDF0-A6516BAB6119}"/>
              </a:ext>
            </a:extLst>
          </p:cNvPr>
          <p:cNvSpPr txBox="1"/>
          <p:nvPr/>
        </p:nvSpPr>
        <p:spPr>
          <a:xfrm>
            <a:off x="280063" y="2673512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应用场景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4A2CAC-E738-4031-8A13-14D4DCCC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22" y="3330801"/>
            <a:ext cx="533003" cy="540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C79764-22E6-42A5-80DE-63D5D0D5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92" y="33262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8F292F-D24B-48A9-807A-B35F74E37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92" y="33262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C25B6D3-7F14-480C-B21F-305047473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92" y="33021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938E542-6910-4ACB-8F63-893A9213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292" y="32932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CCAAC78-D3FB-4667-8F5C-D692ABF9F751}"/>
              </a:ext>
            </a:extLst>
          </p:cNvPr>
          <p:cNvSpPr txBox="1"/>
          <p:nvPr/>
        </p:nvSpPr>
        <p:spPr>
          <a:xfrm>
            <a:off x="871524" y="4453064"/>
            <a:ext cx="8919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数据稀疏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冷启动</a:t>
            </a:r>
            <a:endParaRPr lang="en-US" altLang="zh-CN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用户兴趣变化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109AA9-2ADE-46A8-A3E8-C5DBE3B00A3E}"/>
              </a:ext>
            </a:extLst>
          </p:cNvPr>
          <p:cNvSpPr txBox="1"/>
          <p:nvPr/>
        </p:nvSpPr>
        <p:spPr>
          <a:xfrm>
            <a:off x="280063" y="4052954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存在的问题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2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算法模型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实时推荐</a:t>
            </a:r>
          </a:p>
        </p:txBody>
      </p:sp>
      <p:sp>
        <p:nvSpPr>
          <p:cNvPr id="5" name="文本框 29">
            <a:extLst>
              <a:ext uri="{FF2B5EF4-FFF2-40B4-BE49-F238E27FC236}">
                <a16:creationId xmlns:a16="http://schemas.microsoft.com/office/drawing/2014/main" id="{501B4AD7-CDEF-4802-A4AC-F6040CDEC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337" y="1661319"/>
            <a:ext cx="614838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每当用户</a:t>
            </a:r>
            <a:r>
              <a:rPr lang="en-US" altLang="zh-CN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对电影</a:t>
            </a:r>
            <a:r>
              <a:rPr lang="en-US" altLang="zh-CN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进行了评分，将触发一次对</a:t>
            </a:r>
            <a:r>
              <a:rPr lang="en-US" altLang="zh-CN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</a:t>
            </a: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的推荐结果的更新。</a:t>
            </a:r>
          </a:p>
        </p:txBody>
      </p:sp>
      <p:sp>
        <p:nvSpPr>
          <p:cNvPr id="19" name="文本框 66">
            <a:extLst>
              <a:ext uri="{FF2B5EF4-FFF2-40B4-BE49-F238E27FC236}">
                <a16:creationId xmlns:a16="http://schemas.microsoft.com/office/drawing/2014/main" id="{25178CF0-098D-4D08-9E8F-D1CFDF369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38263"/>
            <a:ext cx="61483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zh-CN" altLang="en-US" sz="1200" b="0">
                <a:latin typeface="黑体" panose="02010609060101010101" pitchFamily="49" charset="-122"/>
                <a:ea typeface="黑体" panose="02010609060101010101" pitchFamily="49" charset="-122"/>
              </a:rPr>
              <a:t>处理流程</a:t>
            </a:r>
          </a:p>
        </p:txBody>
      </p:sp>
      <p:sp>
        <p:nvSpPr>
          <p:cNvPr id="20" name="文本框 67">
            <a:extLst>
              <a:ext uri="{FF2B5EF4-FFF2-40B4-BE49-F238E27FC236}">
                <a16:creationId xmlns:a16="http://schemas.microsoft.com/office/drawing/2014/main" id="{5D07CE0D-9C6D-40B2-8FF4-02FF2F461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753" y="2129264"/>
            <a:ext cx="614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zh-CN" altLang="en-US" sz="1200" b="0"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35205114-2580-420D-8137-8576ED1694B3}"/>
              </a:ext>
            </a:extLst>
          </p:cNvPr>
          <p:cNvSpPr/>
          <p:nvPr/>
        </p:nvSpPr>
        <p:spPr bwMode="auto">
          <a:xfrm rot="5400000">
            <a:off x="2615377" y="2842846"/>
            <a:ext cx="250825" cy="147638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2" name="文本框 69">
            <a:extLst>
              <a:ext uri="{FF2B5EF4-FFF2-40B4-BE49-F238E27FC236}">
                <a16:creationId xmlns:a16="http://schemas.microsoft.com/office/drawing/2014/main" id="{41F24CE9-42DC-406C-818C-B689298A3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1696" y="2973814"/>
            <a:ext cx="8842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预测评分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161F0C3-3007-4563-BCEB-1632892152D3}"/>
              </a:ext>
            </a:extLst>
          </p:cNvPr>
          <p:cNvSpPr/>
          <p:nvPr/>
        </p:nvSpPr>
        <p:spPr bwMode="auto">
          <a:xfrm rot="5400000">
            <a:off x="4287015" y="2857133"/>
            <a:ext cx="250825" cy="147637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4" name="文本框 71">
            <a:extLst>
              <a:ext uri="{FF2B5EF4-FFF2-40B4-BE49-F238E27FC236}">
                <a16:creationId xmlns:a16="http://schemas.microsoft.com/office/drawing/2014/main" id="{5345360D-85CF-441E-A84E-5F93EE8B3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159" y="2976989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增强因子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906E87EE-37D8-4FCF-A094-36661F6BD864}"/>
              </a:ext>
            </a:extLst>
          </p:cNvPr>
          <p:cNvSpPr/>
          <p:nvPr/>
        </p:nvSpPr>
        <p:spPr bwMode="auto">
          <a:xfrm rot="5400000">
            <a:off x="5754658" y="2843640"/>
            <a:ext cx="250825" cy="146050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6" name="文本框 73">
            <a:extLst>
              <a:ext uri="{FF2B5EF4-FFF2-40B4-BE49-F238E27FC236}">
                <a16:creationId xmlns:a16="http://schemas.microsoft.com/office/drawing/2014/main" id="{CCE1DF30-3D26-4234-AEC4-DDE66D9BC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771" y="2973814"/>
            <a:ext cx="8826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减弱因子</a:t>
            </a:r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49B9EF5F-B88E-4F16-825C-AAEEDBC3561B}"/>
              </a:ext>
            </a:extLst>
          </p:cNvPr>
          <p:cNvSpPr>
            <a:spLocks noChangeAspect="1"/>
          </p:cNvSpPr>
          <p:nvPr/>
        </p:nvSpPr>
        <p:spPr>
          <a:xfrm>
            <a:off x="839788" y="3367089"/>
            <a:ext cx="728662" cy="444500"/>
          </a:xfrm>
          <a:prstGeom prst="cube">
            <a:avLst/>
          </a:prstGeom>
          <a:solidFill>
            <a:srgbClr val="B90000">
              <a:lumMod val="75000"/>
            </a:srgbClr>
          </a:solidFill>
          <a:ln w="25400" cap="flat" cmpd="sng" algn="ctr">
            <a:solidFill>
              <a:srgbClr val="B9000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8" name="TextBox 147">
            <a:extLst>
              <a:ext uri="{FF2B5EF4-FFF2-40B4-BE49-F238E27FC236}">
                <a16:creationId xmlns:a16="http://schemas.microsoft.com/office/drawing/2014/main" id="{E847F071-AF7E-4860-9428-9EF888015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3" y="3448052"/>
            <a:ext cx="717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当前评分电影</a:t>
            </a:r>
          </a:p>
        </p:txBody>
      </p:sp>
      <p:sp>
        <p:nvSpPr>
          <p:cNvPr id="29" name="立方体 28">
            <a:extLst>
              <a:ext uri="{FF2B5EF4-FFF2-40B4-BE49-F238E27FC236}">
                <a16:creationId xmlns:a16="http://schemas.microsoft.com/office/drawing/2014/main" id="{40F4CCAC-E288-4936-8D7B-7905D2050308}"/>
              </a:ext>
            </a:extLst>
          </p:cNvPr>
          <p:cNvSpPr>
            <a:spLocks noChangeAspect="1"/>
          </p:cNvSpPr>
          <p:nvPr/>
        </p:nvSpPr>
        <p:spPr>
          <a:xfrm>
            <a:off x="817563" y="4457702"/>
            <a:ext cx="608012" cy="444500"/>
          </a:xfrm>
          <a:prstGeom prst="cube">
            <a:avLst/>
          </a:prstGeom>
          <a:solidFill>
            <a:srgbClr val="F9AF55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132DCC74-F150-4F9D-8805-5AFFE111DB71}"/>
              </a:ext>
            </a:extLst>
          </p:cNvPr>
          <p:cNvSpPr>
            <a:spLocks noChangeAspect="1"/>
          </p:cNvSpPr>
          <p:nvPr/>
        </p:nvSpPr>
        <p:spPr>
          <a:xfrm>
            <a:off x="1241425" y="4457702"/>
            <a:ext cx="608013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540AB45D-B878-457A-AF4F-14DA426EF451}"/>
              </a:ext>
            </a:extLst>
          </p:cNvPr>
          <p:cNvSpPr>
            <a:spLocks noChangeAspect="1"/>
          </p:cNvSpPr>
          <p:nvPr/>
        </p:nvSpPr>
        <p:spPr>
          <a:xfrm>
            <a:off x="1736725" y="4457702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748F79AA-7BDB-46B3-A066-3BC3189ADB6F}"/>
              </a:ext>
            </a:extLst>
          </p:cNvPr>
          <p:cNvSpPr>
            <a:spLocks noChangeAspect="1"/>
          </p:cNvSpPr>
          <p:nvPr/>
        </p:nvSpPr>
        <p:spPr>
          <a:xfrm>
            <a:off x="2232025" y="4457702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3A108B75-F018-4FB0-81EC-F85D3FB8FFFC}"/>
              </a:ext>
            </a:extLst>
          </p:cNvPr>
          <p:cNvSpPr>
            <a:spLocks noChangeAspect="1"/>
          </p:cNvSpPr>
          <p:nvPr/>
        </p:nvSpPr>
        <p:spPr>
          <a:xfrm>
            <a:off x="2727325" y="4457702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4" name="TextBox 145">
            <a:extLst>
              <a:ext uri="{FF2B5EF4-FFF2-40B4-BE49-F238E27FC236}">
                <a16:creationId xmlns:a16="http://schemas.microsoft.com/office/drawing/2014/main" id="{9577F5B6-5961-4FEE-8B2C-B0BF405B2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4625977"/>
            <a:ext cx="10874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电影备选列表</a:t>
            </a: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71607BA-8143-4175-A232-AA1123655B6A}"/>
              </a:ext>
            </a:extLst>
          </p:cNvPr>
          <p:cNvSpPr/>
          <p:nvPr/>
        </p:nvSpPr>
        <p:spPr bwMode="auto">
          <a:xfrm rot="5400000">
            <a:off x="822326" y="4068764"/>
            <a:ext cx="533400" cy="111125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36" name="TextBox 145">
            <a:extLst>
              <a:ext uri="{FF2B5EF4-FFF2-40B4-BE49-F238E27FC236}">
                <a16:creationId xmlns:a16="http://schemas.microsoft.com/office/drawing/2014/main" id="{1F09E929-48D2-4433-9CF9-96413A52A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3903664"/>
            <a:ext cx="2781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ALS</a:t>
            </a: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计算得出的电影相似度矩阵中得出与当前电影最相似的</a:t>
            </a: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个电影，作为备选列表</a:t>
            </a:r>
            <a:endParaRPr lang="en-US" altLang="zh-CN" sz="9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E449868B-0765-4075-989F-514D20687A65}"/>
              </a:ext>
            </a:extLst>
          </p:cNvPr>
          <p:cNvSpPr>
            <a:spLocks noChangeAspect="1"/>
          </p:cNvSpPr>
          <p:nvPr/>
        </p:nvSpPr>
        <p:spPr>
          <a:xfrm>
            <a:off x="817563" y="5541964"/>
            <a:ext cx="608012" cy="444500"/>
          </a:xfrm>
          <a:prstGeom prst="cube">
            <a:avLst/>
          </a:prstGeom>
          <a:solidFill>
            <a:srgbClr val="F9AF55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8" name="立方体 37">
            <a:extLst>
              <a:ext uri="{FF2B5EF4-FFF2-40B4-BE49-F238E27FC236}">
                <a16:creationId xmlns:a16="http://schemas.microsoft.com/office/drawing/2014/main" id="{723260F2-8FE6-4978-892E-C9B92E58E2F5}"/>
              </a:ext>
            </a:extLst>
          </p:cNvPr>
          <p:cNvSpPr>
            <a:spLocks noChangeAspect="1"/>
          </p:cNvSpPr>
          <p:nvPr/>
        </p:nvSpPr>
        <p:spPr>
          <a:xfrm>
            <a:off x="1241425" y="5541964"/>
            <a:ext cx="608013" cy="444500"/>
          </a:xfrm>
          <a:prstGeom prst="cube">
            <a:avLst/>
          </a:prstGeom>
          <a:solidFill>
            <a:srgbClr val="F9AF55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77350EDD-C0FB-4089-AAC9-1708D473E4EC}"/>
              </a:ext>
            </a:extLst>
          </p:cNvPr>
          <p:cNvSpPr>
            <a:spLocks noChangeAspect="1"/>
          </p:cNvSpPr>
          <p:nvPr/>
        </p:nvSpPr>
        <p:spPr>
          <a:xfrm>
            <a:off x="1736725" y="5541964"/>
            <a:ext cx="609600" cy="444500"/>
          </a:xfrm>
          <a:prstGeom prst="cube">
            <a:avLst/>
          </a:prstGeom>
          <a:solidFill>
            <a:srgbClr val="F9AF55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0" name="立方体 39">
            <a:extLst>
              <a:ext uri="{FF2B5EF4-FFF2-40B4-BE49-F238E27FC236}">
                <a16:creationId xmlns:a16="http://schemas.microsoft.com/office/drawing/2014/main" id="{99307DBD-A980-4E61-AAC2-32FBD1886ECF}"/>
              </a:ext>
            </a:extLst>
          </p:cNvPr>
          <p:cNvSpPr>
            <a:spLocks noChangeAspect="1"/>
          </p:cNvSpPr>
          <p:nvPr/>
        </p:nvSpPr>
        <p:spPr>
          <a:xfrm>
            <a:off x="2232025" y="5541964"/>
            <a:ext cx="609600" cy="444500"/>
          </a:xfrm>
          <a:prstGeom prst="cube">
            <a:avLst/>
          </a:prstGeom>
          <a:solidFill>
            <a:srgbClr val="92D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5090DF0D-3983-4B62-9382-EA2D592D3B89}"/>
              </a:ext>
            </a:extLst>
          </p:cNvPr>
          <p:cNvSpPr>
            <a:spLocks noChangeAspect="1"/>
          </p:cNvSpPr>
          <p:nvPr/>
        </p:nvSpPr>
        <p:spPr>
          <a:xfrm>
            <a:off x="2727325" y="5541964"/>
            <a:ext cx="609600" cy="444500"/>
          </a:xfrm>
          <a:prstGeom prst="cube">
            <a:avLst/>
          </a:prstGeom>
          <a:solidFill>
            <a:srgbClr val="92D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2" name="TextBox 145">
            <a:extLst>
              <a:ext uri="{FF2B5EF4-FFF2-40B4-BE49-F238E27FC236}">
                <a16:creationId xmlns:a16="http://schemas.microsoft.com/office/drawing/2014/main" id="{D27C1BE8-4905-46F0-859A-3AC1F7B3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719764"/>
            <a:ext cx="123666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最近评分电影列表</a:t>
            </a: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RK</a:t>
            </a: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62E03A6B-7E13-4A95-8C33-2127CB842374}"/>
              </a:ext>
            </a:extLst>
          </p:cNvPr>
          <p:cNvSpPr/>
          <p:nvPr/>
        </p:nvSpPr>
        <p:spPr bwMode="auto">
          <a:xfrm rot="5400000">
            <a:off x="712788" y="5148264"/>
            <a:ext cx="722312" cy="122238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A8C443D-A0A8-40BF-9583-C2DCC3DA1FF4}"/>
              </a:ext>
            </a:extLst>
          </p:cNvPr>
          <p:cNvSpPr/>
          <p:nvPr/>
        </p:nvSpPr>
        <p:spPr bwMode="auto">
          <a:xfrm rot="3727711">
            <a:off x="831851" y="5160964"/>
            <a:ext cx="881062" cy="122237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48BE9A61-78A1-41EA-8B7F-4E250BC11622}"/>
              </a:ext>
            </a:extLst>
          </p:cNvPr>
          <p:cNvSpPr/>
          <p:nvPr/>
        </p:nvSpPr>
        <p:spPr bwMode="auto">
          <a:xfrm rot="2231533">
            <a:off x="966788" y="5141914"/>
            <a:ext cx="1203325" cy="134938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46" name="TextBox 145">
            <a:extLst>
              <a:ext uri="{FF2B5EF4-FFF2-40B4-BE49-F238E27FC236}">
                <a16:creationId xmlns:a16="http://schemas.microsoft.com/office/drawing/2014/main" id="{C9DCD7F5-D4DC-464B-BE8F-2D756FAA3D7C}"/>
              </a:ext>
            </a:extLst>
          </p:cNvPr>
          <p:cNvSpPr txBox="1"/>
          <p:nvPr/>
        </p:nvSpPr>
        <p:spPr>
          <a:xfrm>
            <a:off x="839788" y="5118102"/>
            <a:ext cx="1089025" cy="230187"/>
          </a:xfrm>
          <a:prstGeom prst="rect">
            <a:avLst/>
          </a:prstGeom>
          <a:solidFill>
            <a:srgbClr val="CED5DD"/>
          </a:solidFill>
          <a:ln w="25400" cap="flat" cmpd="sng" algn="ctr">
            <a:solidFill>
              <a:srgbClr val="CED5DD">
                <a:shade val="50000"/>
              </a:srgbClr>
            </a:solidFill>
            <a:prstDash val="solid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最相似（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&gt;0.6</a:t>
            </a: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）</a:t>
            </a: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7" name="TextBox 147">
            <a:extLst>
              <a:ext uri="{FF2B5EF4-FFF2-40B4-BE49-F238E27FC236}">
                <a16:creationId xmlns:a16="http://schemas.microsoft.com/office/drawing/2014/main" id="{44E26A01-B384-4798-B5AE-47BAC14C3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4567239"/>
            <a:ext cx="2635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endParaRPr lang="zh-CN" altLang="en-US" sz="9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TextBox 147">
            <a:extLst>
              <a:ext uri="{FF2B5EF4-FFF2-40B4-BE49-F238E27FC236}">
                <a16:creationId xmlns:a16="http://schemas.microsoft.com/office/drawing/2014/main" id="{CED4C583-04D2-4176-A91C-F87B62F86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5675314"/>
            <a:ext cx="2635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endParaRPr lang="zh-CN" altLang="en-US" sz="9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右大括号 48">
            <a:extLst>
              <a:ext uri="{FF2B5EF4-FFF2-40B4-BE49-F238E27FC236}">
                <a16:creationId xmlns:a16="http://schemas.microsoft.com/office/drawing/2014/main" id="{CC027FEC-5C47-4D42-82A8-C87F06585C76}"/>
              </a:ext>
            </a:extLst>
          </p:cNvPr>
          <p:cNvSpPr/>
          <p:nvPr/>
        </p:nvSpPr>
        <p:spPr bwMode="auto">
          <a:xfrm rot="5400000">
            <a:off x="1462088" y="5519739"/>
            <a:ext cx="166687" cy="1236663"/>
          </a:xfrm>
          <a:prstGeom prst="rightBrace">
            <a:avLst/>
          </a:prstGeom>
          <a:noFill/>
          <a:ln w="9525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50" name="TextBox 145">
            <a:extLst>
              <a:ext uri="{FF2B5EF4-FFF2-40B4-BE49-F238E27FC236}">
                <a16:creationId xmlns:a16="http://schemas.microsoft.com/office/drawing/2014/main" id="{C41A80EB-C357-44A8-B2C1-8A50FC98C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6234114"/>
            <a:ext cx="108743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sim_num</a:t>
            </a:r>
            <a:r>
              <a:rPr lang="zh-CN" altLang="en-US" sz="9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en-US" altLang="zh-CN" sz="9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AC7A3CA-BAAF-4752-A26F-32EC362F3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569" y="3993285"/>
            <a:ext cx="35448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虽然电影很相似，但是电影是个烂片，评分很低，用户也不一定喜欢，因此加入了增强和减弱因子。</a:t>
            </a:r>
            <a:endParaRPr lang="en-US" altLang="zh-CN" sz="12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9219239-4121-4590-9A36-9F90E634C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569" y="4452073"/>
            <a:ext cx="4094162" cy="158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positive: 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RK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中与电影</a:t>
            </a: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相似的、且本身评分较高（</a:t>
            </a: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&gt;=3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）的电影个数</a:t>
            </a:r>
            <a:endParaRPr lang="en-US" altLang="zh-CN" sz="12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200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negative: </a:t>
            </a:r>
            <a:endParaRPr lang="en-US" altLang="zh-CN" sz="12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RK 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中与电影</a:t>
            </a: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相似的、且本身评分较低（</a:t>
            </a:r>
            <a:r>
              <a:rPr lang="en-US" altLang="zh-CN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&lt;3</a:t>
            </a:r>
            <a:r>
              <a:rPr lang="zh-CN" altLang="en-US" sz="1200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）的电影个数</a:t>
            </a:r>
            <a:endParaRPr lang="en-US" altLang="zh-CN" sz="12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en-US" sz="1200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04B70215-9284-4C1C-862B-17B8F31BAEB2}"/>
              </a:ext>
            </a:extLst>
          </p:cNvPr>
          <p:cNvSpPr/>
          <p:nvPr/>
        </p:nvSpPr>
        <p:spPr bwMode="auto">
          <a:xfrm>
            <a:off x="5205913" y="4566058"/>
            <a:ext cx="595313" cy="220662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1E216D1-4327-4987-97B2-BFC537491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8451" y="4487070"/>
            <a:ext cx="12430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值得推荐</a:t>
            </a:r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C0001A63-00E9-478C-8C34-2B06AF58383A}"/>
              </a:ext>
            </a:extLst>
          </p:cNvPr>
          <p:cNvSpPr/>
          <p:nvPr/>
        </p:nvSpPr>
        <p:spPr bwMode="auto">
          <a:xfrm>
            <a:off x="5205914" y="5153025"/>
            <a:ext cx="595312" cy="222250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812800" marR="0" lvl="0" indent="-81280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Times New Roman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C49662F-486B-406A-8E94-E541FA359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350" y="5059615"/>
            <a:ext cx="1244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12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不值得推荐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8482B89F-F20D-4E5F-9FC0-E2ABE2B9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8" y="2254694"/>
            <a:ext cx="4930567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/>
      <p:bldP spid="51" grpId="0"/>
      <p:bldP spid="52" grpId="0"/>
      <p:bldP spid="53" grpId="0" animBg="1"/>
      <p:bldP spid="54" grpId="0"/>
      <p:bldP spid="55" grpId="0" animBg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677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过程模型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注册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解决冷启动问题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6876BD-1392-409E-B0E3-15F7BC473CFC}"/>
              </a:ext>
            </a:extLst>
          </p:cNvPr>
          <p:cNvSpPr txBox="1"/>
          <p:nvPr/>
        </p:nvSpPr>
        <p:spPr>
          <a:xfrm>
            <a:off x="530157" y="1557538"/>
            <a:ext cx="76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新用户没有历史行为记录，在第一次登录时无法为其推荐电影。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B6B9F6-8AE8-45A7-8E06-44B22039F8B4}"/>
              </a:ext>
            </a:extLst>
          </p:cNvPr>
          <p:cNvSpPr txBox="1"/>
          <p:nvPr/>
        </p:nvSpPr>
        <p:spPr>
          <a:xfrm>
            <a:off x="186279" y="1023457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冷启动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9D1BC2-A55D-4554-9C75-746A206C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" y="2959782"/>
            <a:ext cx="11431015" cy="25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4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架构模型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BCCCD-3DB7-421E-B152-443FFE2F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835" y="294968"/>
            <a:ext cx="7532330" cy="64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8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登录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2216B876-7607-497B-8E78-84EA266C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0" y="1061427"/>
            <a:ext cx="9576286" cy="522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76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注册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BBE97BA0-4A61-4B45-A404-8696E8FC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7" y="2035175"/>
            <a:ext cx="4731352" cy="2935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">
            <a:extLst>
              <a:ext uri="{FF2B5EF4-FFF2-40B4-BE49-F238E27FC236}">
                <a16:creationId xmlns:a16="http://schemas.microsoft.com/office/drawing/2014/main" id="{193159CE-F0A3-42D6-993C-DFA00FB96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92936"/>
            <a:ext cx="6534505" cy="287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16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电影搜索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80577778-FF34-4799-8F6C-D12C86E66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45" y="1102679"/>
            <a:ext cx="10933723" cy="51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01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电影详情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5122" name="图片 1">
            <a:extLst>
              <a:ext uri="{FF2B5EF4-FFF2-40B4-BE49-F238E27FC236}">
                <a16:creationId xmlns:a16="http://schemas.microsoft.com/office/drawing/2014/main" id="{0D59C1BD-41E5-4112-8C40-F5088B16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11" y="1166822"/>
            <a:ext cx="10317774" cy="452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567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用户画像分析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6146" name="图片 1">
            <a:extLst>
              <a:ext uri="{FF2B5EF4-FFF2-40B4-BE49-F238E27FC236}">
                <a16:creationId xmlns:a16="http://schemas.microsoft.com/office/drawing/2014/main" id="{8627906D-C2AF-45ED-81C2-C4E4161A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7" y="1156618"/>
            <a:ext cx="10464985" cy="497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1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相似电影推荐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FD0F89B1-A8C3-461F-94C3-AAFDF5074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69" y="1092089"/>
            <a:ext cx="10076241" cy="48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9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评论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8194" name="图片 1">
            <a:extLst>
              <a:ext uri="{FF2B5EF4-FFF2-40B4-BE49-F238E27FC236}">
                <a16:creationId xmlns:a16="http://schemas.microsoft.com/office/drawing/2014/main" id="{A5D03717-BF13-41B9-8C58-7D87C39AA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56" y="1059412"/>
            <a:ext cx="10321463" cy="473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94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系统简介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39B726-5D4A-4CAB-B033-9892D2745B14}"/>
              </a:ext>
            </a:extLst>
          </p:cNvPr>
          <p:cNvSpPr txBox="1"/>
          <p:nvPr/>
        </p:nvSpPr>
        <p:spPr>
          <a:xfrm>
            <a:off x="584864" y="2198401"/>
            <a:ext cx="76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zh-CN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用户能通过</a:t>
            </a:r>
            <a:r>
              <a:rPr lang="zh-CN" altLang="en-US" kern="0" dirty="0">
                <a:solidFill>
                  <a:srgbClr val="000000"/>
                </a:solidFill>
                <a:cs typeface="Times New Roman" panose="02020603050405020304" pitchFamily="18" charset="0"/>
              </a:rPr>
              <a:t>搜索</a:t>
            </a:r>
            <a:r>
              <a:rPr lang="zh-CN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获取电影详细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基本</a:t>
            </a:r>
            <a:r>
              <a:rPr lang="zh-CN" altLang="zh-CN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信息</a:t>
            </a: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（简介、影评、统计信息等）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AA3DB-35B2-47E0-937B-B3B810FB7263}"/>
              </a:ext>
            </a:extLst>
          </p:cNvPr>
          <p:cNvSpPr txBox="1"/>
          <p:nvPr/>
        </p:nvSpPr>
        <p:spPr>
          <a:xfrm>
            <a:off x="280063" y="1500196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信息呈现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D9C0F2-D61E-4FB3-B91F-E77D70148AA9}"/>
              </a:ext>
            </a:extLst>
          </p:cNvPr>
          <p:cNvSpPr txBox="1"/>
          <p:nvPr/>
        </p:nvSpPr>
        <p:spPr>
          <a:xfrm>
            <a:off x="584864" y="3920936"/>
            <a:ext cx="76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zh-CN" altLang="en-US" sz="18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系统通过用户的历史行为和喜好推荐电影</a:t>
            </a:r>
            <a:endParaRPr lang="en-US" altLang="zh-CN" sz="18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E7EA99-67F3-4579-A089-367755635AEC}"/>
              </a:ext>
            </a:extLst>
          </p:cNvPr>
          <p:cNvSpPr txBox="1"/>
          <p:nvPr/>
        </p:nvSpPr>
        <p:spPr>
          <a:xfrm>
            <a:off x="280063" y="3222731"/>
            <a:ext cx="65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影片推荐</a:t>
            </a:r>
            <a:endParaRPr lang="en-US" altLang="zh-CN" sz="2000" kern="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40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界面模型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推荐页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679E4">
                      <a:lumMod val="91000"/>
                    </a:srgbClr>
                  </a:gs>
                  <a:gs pos="100000">
                    <a:srgbClr val="0679E4">
                      <a:lumMod val="92000"/>
                      <a:lumOff val="8000"/>
                    </a:srgbClr>
                  </a:gs>
                </a:gsLst>
                <a:lin ang="0" scaled="1"/>
              </a:gra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</p:txBody>
      </p:sp>
      <p:pic>
        <p:nvPicPr>
          <p:cNvPr id="9218" name="图片 1">
            <a:extLst>
              <a:ext uri="{FF2B5EF4-FFF2-40B4-BE49-F238E27FC236}">
                <a16:creationId xmlns:a16="http://schemas.microsoft.com/office/drawing/2014/main" id="{A3DF82A3-CBD5-47F6-88BC-107633514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" y="1103557"/>
            <a:ext cx="10159145" cy="488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74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需求模型</a:t>
            </a:r>
            <a:r>
              <a:rPr lang="en-US" altLang="zh-CN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——</a:t>
            </a:r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功能性需求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0F6C726-D070-4CA0-9CA4-FFDE91DE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51" y="818188"/>
            <a:ext cx="10974656" cy="55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用例图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484D99-FA2E-4150-94E9-F0484C05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3" y="1384090"/>
            <a:ext cx="10526949" cy="46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需求模型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非功能性需求</a:t>
            </a:r>
          </a:p>
        </p:txBody>
      </p:sp>
      <p:sp>
        <p:nvSpPr>
          <p:cNvPr id="9" name="Shape 539">
            <a:extLst>
              <a:ext uri="{FF2B5EF4-FFF2-40B4-BE49-F238E27FC236}">
                <a16:creationId xmlns:a16="http://schemas.microsoft.com/office/drawing/2014/main" id="{284049EA-1B64-4AA5-A90A-B3D3C732D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875" y="1432750"/>
            <a:ext cx="2527300" cy="1274763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1336 h 21600"/>
              <a:gd name="T4" fmla="*/ 0 w 21600"/>
              <a:gd name="T5" fmla="*/ 1274763 h 21600"/>
              <a:gd name="T6" fmla="*/ 2169851 w 21600"/>
              <a:gd name="T7" fmla="*/ 1274763 h 21600"/>
              <a:gd name="T8" fmla="*/ 2527300 w 21600"/>
              <a:gd name="T9" fmla="*/ 647001 h 21600"/>
              <a:gd name="T10" fmla="*/ 2184593 w 21600"/>
              <a:gd name="T11" fmla="*/ 1062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1570C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Shape 541">
            <a:extLst>
              <a:ext uri="{FF2B5EF4-FFF2-40B4-BE49-F238E27FC236}">
                <a16:creationId xmlns:a16="http://schemas.microsoft.com/office/drawing/2014/main" id="{D988EB93-0C35-41D6-BD34-1B16C1FE890F}"/>
              </a:ext>
            </a:extLst>
          </p:cNvPr>
          <p:cNvSpPr/>
          <p:nvPr/>
        </p:nvSpPr>
        <p:spPr>
          <a:xfrm>
            <a:off x="1395600" y="3091688"/>
            <a:ext cx="1962150" cy="1723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r>
              <a:rPr lang="zh-CN" altLang="zh-CN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统计推荐</a:t>
            </a:r>
            <a:r>
              <a:rPr lang="zh-CN" altLang="en-US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及时更新历史和近期热门电影</a:t>
            </a:r>
            <a:endParaRPr lang="en-US" altLang="zh-CN" sz="16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endParaRPr lang="en-US" altLang="zh-CN" sz="16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r>
              <a:rPr lang="zh-CN" altLang="en-US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离线</a:t>
            </a:r>
            <a:r>
              <a:rPr lang="en-US" altLang="zh-CN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实时</a:t>
            </a:r>
            <a:r>
              <a:rPr lang="zh-CN" altLang="zh-CN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推荐</a:t>
            </a:r>
            <a:r>
              <a:rPr lang="zh-CN" altLang="en-US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要注意符合用户的喜好</a:t>
            </a:r>
            <a:endParaRPr sz="1100" spc="24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Shape 544">
            <a:extLst>
              <a:ext uri="{FF2B5EF4-FFF2-40B4-BE49-F238E27FC236}">
                <a16:creationId xmlns:a16="http://schemas.microsoft.com/office/drawing/2014/main" id="{80BC63A6-1A9E-4969-8783-CB4EED2AB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650" y="1431163"/>
            <a:ext cx="2528888" cy="1276350"/>
          </a:xfrm>
          <a:custGeom>
            <a:avLst/>
            <a:gdLst>
              <a:gd name="T0" fmla="*/ 5503 w 21600"/>
              <a:gd name="T1" fmla="*/ 0 h 21600"/>
              <a:gd name="T2" fmla="*/ 364933 w 21600"/>
              <a:gd name="T3" fmla="*/ 642134 h 21600"/>
              <a:gd name="T4" fmla="*/ 0 w 21600"/>
              <a:gd name="T5" fmla="*/ 1276350 h 21600"/>
              <a:gd name="T6" fmla="*/ 2171214 w 21600"/>
              <a:gd name="T7" fmla="*/ 1276350 h 21600"/>
              <a:gd name="T8" fmla="*/ 2528888 w 21600"/>
              <a:gd name="T9" fmla="*/ 647807 h 21600"/>
              <a:gd name="T10" fmla="*/ 2185966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Shape 546">
            <a:extLst>
              <a:ext uri="{FF2B5EF4-FFF2-40B4-BE49-F238E27FC236}">
                <a16:creationId xmlns:a16="http://schemas.microsoft.com/office/drawing/2014/main" id="{8FD1F16B-0095-4CDB-8EA8-B80EF83AD642}"/>
              </a:ext>
            </a:extLst>
          </p:cNvPr>
          <p:cNvSpPr/>
          <p:nvPr/>
        </p:nvSpPr>
        <p:spPr>
          <a:xfrm>
            <a:off x="3643500" y="3091688"/>
            <a:ext cx="1860550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r>
              <a:rPr lang="zh-CN" altLang="en-US" sz="1600" spc="24" dirty="0">
                <a:solidFill>
                  <a:schemeClr val="tx1"/>
                </a:solidFill>
                <a:latin typeface="+mn-ea"/>
                <a:ea typeface="+mn-ea"/>
              </a:rPr>
              <a:t>后端接口：响应时间应尽量小于</a:t>
            </a:r>
            <a:r>
              <a:rPr lang="en-US" altLang="zh-CN" sz="1600" spc="24" dirty="0">
                <a:solidFill>
                  <a:schemeClr val="tx1"/>
                </a:solidFill>
                <a:latin typeface="+mn-ea"/>
                <a:ea typeface="+mn-ea"/>
              </a:rPr>
              <a:t>200ms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endParaRPr lang="en-US" sz="1600" spc="24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spc="0">
                <a:solidFill>
                  <a:srgbClr val="000000"/>
                </a:solidFill>
              </a:defRPr>
            </a:pPr>
            <a:r>
              <a:rPr lang="zh-CN" altLang="en-US" sz="1600" spc="24" dirty="0">
                <a:solidFill>
                  <a:schemeClr val="tx1"/>
                </a:solidFill>
                <a:latin typeface="+mn-ea"/>
                <a:ea typeface="+mn-ea"/>
              </a:rPr>
              <a:t>推荐算法模型：响应速度足够快，且内存、</a:t>
            </a:r>
            <a:r>
              <a:rPr lang="en-US" altLang="zh-CN" sz="1600" spc="24" dirty="0">
                <a:solidFill>
                  <a:schemeClr val="tx1"/>
                </a:solidFill>
                <a:latin typeface="+mn-ea"/>
                <a:ea typeface="+mn-ea"/>
              </a:rPr>
              <a:t>CPU</a:t>
            </a:r>
            <a:r>
              <a:rPr lang="zh-CN" altLang="en-US" sz="1600" spc="24" dirty="0">
                <a:solidFill>
                  <a:schemeClr val="tx1"/>
                </a:solidFill>
                <a:latin typeface="+mn-ea"/>
                <a:ea typeface="+mn-ea"/>
              </a:rPr>
              <a:t>等资源占用不应过高</a:t>
            </a:r>
            <a:endParaRPr lang="en-US" sz="1600" spc="24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7" name="Shape 549">
            <a:extLst>
              <a:ext uri="{FF2B5EF4-FFF2-40B4-BE49-F238E27FC236}">
                <a16:creationId xmlns:a16="http://schemas.microsoft.com/office/drawing/2014/main" id="{367E46A7-81D6-4314-9F24-C70974C73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088" y="1431163"/>
            <a:ext cx="2527300" cy="1276350"/>
          </a:xfrm>
          <a:custGeom>
            <a:avLst/>
            <a:gdLst>
              <a:gd name="T0" fmla="*/ 5499 w 21600"/>
              <a:gd name="T1" fmla="*/ 0 h 21600"/>
              <a:gd name="T2" fmla="*/ 364703 w 21600"/>
              <a:gd name="T3" fmla="*/ 642134 h 21600"/>
              <a:gd name="T4" fmla="*/ 0 w 21600"/>
              <a:gd name="T5" fmla="*/ 1276350 h 21600"/>
              <a:gd name="T6" fmla="*/ 2169851 w 21600"/>
              <a:gd name="T7" fmla="*/ 1276350 h 21600"/>
              <a:gd name="T8" fmla="*/ 2527300 w 21600"/>
              <a:gd name="T9" fmla="*/ 647807 h 21600"/>
              <a:gd name="T10" fmla="*/ 2184593 w 21600"/>
              <a:gd name="T11" fmla="*/ 1064 h 21600"/>
              <a:gd name="T12" fmla="*/ 5499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1570C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551">
            <a:extLst>
              <a:ext uri="{FF2B5EF4-FFF2-40B4-BE49-F238E27FC236}">
                <a16:creationId xmlns:a16="http://schemas.microsoft.com/office/drawing/2014/main" id="{484BB7B2-C714-44C4-8395-0FEB41724F6E}"/>
              </a:ext>
            </a:extLst>
          </p:cNvPr>
          <p:cNvSpPr/>
          <p:nvPr/>
        </p:nvSpPr>
        <p:spPr>
          <a:xfrm>
            <a:off x="5802500" y="3091688"/>
            <a:ext cx="1866900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1600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高并发与高可用</a:t>
            </a:r>
            <a:endParaRPr kumimoji="0" lang="en-US" altLang="zh-CN" sz="1600" b="0" i="0" u="none" strike="noStrike" kern="1200" cap="none" spc="2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spc="0">
                <a:solidFill>
                  <a:srgbClr val="000000"/>
                </a:solidFill>
              </a:defRPr>
            </a:pPr>
            <a:endParaRPr lang="en-US" altLang="zh-CN" sz="1600" spc="24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1600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做好数据备份与数据迁移</a:t>
            </a:r>
            <a:endParaRPr kumimoji="0" lang="en-US" altLang="zh-CN" sz="1600" b="0" i="0" u="none" strike="noStrike" kern="1200" cap="none" spc="2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Shape 555">
            <a:extLst>
              <a:ext uri="{FF2B5EF4-FFF2-40B4-BE49-F238E27FC236}">
                <a16:creationId xmlns:a16="http://schemas.microsoft.com/office/drawing/2014/main" id="{F61650F4-A246-4A13-AB3C-D20185E6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938" y="1431163"/>
            <a:ext cx="2528887" cy="1276350"/>
          </a:xfrm>
          <a:custGeom>
            <a:avLst/>
            <a:gdLst>
              <a:gd name="T0" fmla="*/ 5503 w 21600"/>
              <a:gd name="T1" fmla="*/ 0 h 21600"/>
              <a:gd name="T2" fmla="*/ 364932 w 21600"/>
              <a:gd name="T3" fmla="*/ 642134 h 21600"/>
              <a:gd name="T4" fmla="*/ 0 w 21600"/>
              <a:gd name="T5" fmla="*/ 1276350 h 21600"/>
              <a:gd name="T6" fmla="*/ 2171213 w 21600"/>
              <a:gd name="T7" fmla="*/ 1276350 h 21600"/>
              <a:gd name="T8" fmla="*/ 2528887 w 21600"/>
              <a:gd name="T9" fmla="*/ 647807 h 21600"/>
              <a:gd name="T10" fmla="*/ 2185965 w 21600"/>
              <a:gd name="T11" fmla="*/ 1064 h 21600"/>
              <a:gd name="T12" fmla="*/ 5503 w 21600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1600"/>
              <a:gd name="T22" fmla="*/ 0 h 21600"/>
              <a:gd name="T23" fmla="*/ 21600 w 21600"/>
              <a:gd name="T24" fmla="*/ 21600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Shape 557">
            <a:extLst>
              <a:ext uri="{FF2B5EF4-FFF2-40B4-BE49-F238E27FC236}">
                <a16:creationId xmlns:a16="http://schemas.microsoft.com/office/drawing/2014/main" id="{B88325B7-7BC2-48DA-B801-1C14D9FADF77}"/>
              </a:ext>
            </a:extLst>
          </p:cNvPr>
          <p:cNvSpPr/>
          <p:nvPr/>
        </p:nvSpPr>
        <p:spPr>
          <a:xfrm>
            <a:off x="8069450" y="3091688"/>
            <a:ext cx="1816100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lIns="0" tIns="0" rIns="0" bIns="0">
            <a:spAutoFit/>
          </a:bodyPr>
          <a:lstStyle>
            <a:lvl1pPr algn="l">
              <a:defRPr sz="2400" spc="48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spc="0">
                <a:solidFill>
                  <a:srgbClr val="000000"/>
                </a:solidFill>
              </a:defRPr>
            </a:pPr>
            <a:r>
              <a:rPr kumimoji="0" lang="zh-CN" altLang="en-US" sz="1600" b="0" i="0" u="none" strike="noStrike" kern="1200" cap="none" spc="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场景变化时，系统应当方便地、低耦合性地拓展推荐算法</a:t>
            </a:r>
            <a:endParaRPr kumimoji="0" lang="en-US" altLang="zh-CN" sz="1600" b="0" i="0" u="none" strike="noStrike" kern="1200" cap="none" spc="24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4CB619-5B81-4523-900F-5DD96FBE146F}"/>
              </a:ext>
            </a:extLst>
          </p:cNvPr>
          <p:cNvSpPr txBox="1"/>
          <p:nvPr/>
        </p:nvSpPr>
        <p:spPr>
          <a:xfrm>
            <a:off x="1670400" y="1894653"/>
            <a:ext cx="18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准确性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818E6A-90A8-4B0F-8C84-F3E0FB27672B}"/>
              </a:ext>
            </a:extLst>
          </p:cNvPr>
          <p:cNvSpPr txBox="1"/>
          <p:nvPr/>
        </p:nvSpPr>
        <p:spPr>
          <a:xfrm>
            <a:off x="3836263" y="1854995"/>
            <a:ext cx="18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性能要求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C3360D-1EFF-4552-81A7-A944200A8C8E}"/>
              </a:ext>
            </a:extLst>
          </p:cNvPr>
          <p:cNvSpPr txBox="1"/>
          <p:nvPr/>
        </p:nvSpPr>
        <p:spPr>
          <a:xfrm>
            <a:off x="6166201" y="1894653"/>
            <a:ext cx="18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稳定性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80880B-B67F-4468-9A27-FEB5B811CC6B}"/>
              </a:ext>
            </a:extLst>
          </p:cNvPr>
          <p:cNvSpPr txBox="1"/>
          <p:nvPr/>
        </p:nvSpPr>
        <p:spPr>
          <a:xfrm>
            <a:off x="8358538" y="1894653"/>
            <a:ext cx="18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可拓展性</a:t>
            </a:r>
          </a:p>
        </p:txBody>
      </p:sp>
    </p:spTree>
    <p:extLst>
      <p:ext uri="{BB962C8B-B14F-4D97-AF65-F5344CB8AC3E}">
        <p14:creationId xmlns:p14="http://schemas.microsoft.com/office/powerpoint/2010/main" val="418395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对象模型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D08144-487C-476A-ADAC-AC8FA680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99" y="818188"/>
            <a:ext cx="8818295" cy="56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rPr>
              <a:t>数据模型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A6AB8C9-C43B-4A5D-81C7-AA95FAA0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74868"/>
              </p:ext>
            </p:extLst>
          </p:nvPr>
        </p:nvGraphicFramePr>
        <p:xfrm>
          <a:off x="1175488" y="1049686"/>
          <a:ext cx="4351916" cy="4608000"/>
        </p:xfrm>
        <a:graphic>
          <a:graphicData uri="http://schemas.openxmlformats.org/drawingml/2006/table">
            <a:tbl>
              <a:tblPr firstRow="1" bandRow="1"/>
              <a:tblGrid>
                <a:gridCol w="2168012">
                  <a:extLst>
                    <a:ext uri="{9D8B030D-6E8A-4147-A177-3AD203B41FA5}">
                      <a16:colId xmlns:a16="http://schemas.microsoft.com/office/drawing/2014/main" val="3091235830"/>
                    </a:ext>
                  </a:extLst>
                </a:gridCol>
                <a:gridCol w="2183904">
                  <a:extLst>
                    <a:ext uri="{9D8B030D-6E8A-4147-A177-3AD203B41FA5}">
                      <a16:colId xmlns:a16="http://schemas.microsoft.com/office/drawing/2014/main" val="1305087887"/>
                    </a:ext>
                  </a:extLst>
                </a:gridCol>
              </a:tblGrid>
              <a:tr h="7372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表名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643457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l"/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history_top_20</a:t>
                      </a:r>
                      <a:endParaRPr lang="zh-CN" altLang="en-US" sz="12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历史热门电影表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786652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recently_top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近期热门电影表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666799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genre_top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各分类热门电影表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347194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als_movie_sim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电影相似度表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66517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l"/>
                      <a:r>
                        <a:rPr lang="en-US" altLang="zh-CN" sz="12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als_user_recs</a:t>
                      </a:r>
                      <a:endParaRPr lang="zh-CN" altLang="en-US" sz="12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离线推荐表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33418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l"/>
                      <a:r>
                        <a:rPr lang="en-US" altLang="zh-CN" sz="12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item_cf_movie_recs</a:t>
                      </a:r>
                      <a:endParaRPr lang="zh-CN" altLang="en-US" sz="12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ItemCF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推荐表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886601"/>
                  </a:ext>
                </a:extLst>
              </a:tr>
              <a:tr h="55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algn="l"/>
                      <a:r>
                        <a:rPr lang="en-US" altLang="zh-CN" sz="12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streaming_rating_user_recs</a:t>
                      </a:r>
                      <a:endParaRPr lang="zh-CN" altLang="en-US" sz="12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imes New Roman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实时推荐表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B2C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53631"/>
                  </a:ext>
                </a:extLst>
              </a:tr>
            </a:tbl>
          </a:graphicData>
        </a:graphic>
      </p:graphicFrame>
      <p:sp>
        <p:nvSpPr>
          <p:cNvPr id="7" name="立方体 6">
            <a:extLst>
              <a:ext uri="{FF2B5EF4-FFF2-40B4-BE49-F238E27FC236}">
                <a16:creationId xmlns:a16="http://schemas.microsoft.com/office/drawing/2014/main" id="{1CE58293-6515-4E0D-A426-E46E19C27E24}"/>
              </a:ext>
            </a:extLst>
          </p:cNvPr>
          <p:cNvSpPr>
            <a:spLocks noChangeAspect="1"/>
          </p:cNvSpPr>
          <p:nvPr/>
        </p:nvSpPr>
        <p:spPr>
          <a:xfrm>
            <a:off x="6310120" y="1760827"/>
            <a:ext cx="608012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3E76E37-67AE-4195-B61D-9241E6E3EB93}"/>
              </a:ext>
            </a:extLst>
          </p:cNvPr>
          <p:cNvSpPr>
            <a:spLocks noChangeAspect="1"/>
          </p:cNvSpPr>
          <p:nvPr/>
        </p:nvSpPr>
        <p:spPr>
          <a:xfrm>
            <a:off x="6733982" y="1760827"/>
            <a:ext cx="608013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4C49D7D0-3A71-4D18-B3B4-43863EF5002E}"/>
              </a:ext>
            </a:extLst>
          </p:cNvPr>
          <p:cNvSpPr>
            <a:spLocks noChangeAspect="1"/>
          </p:cNvSpPr>
          <p:nvPr/>
        </p:nvSpPr>
        <p:spPr>
          <a:xfrm>
            <a:off x="7229282" y="1760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E7A472FF-C1E0-4AA0-ADAA-FCE13F3D7601}"/>
              </a:ext>
            </a:extLst>
          </p:cNvPr>
          <p:cNvSpPr>
            <a:spLocks noChangeAspect="1"/>
          </p:cNvSpPr>
          <p:nvPr/>
        </p:nvSpPr>
        <p:spPr>
          <a:xfrm>
            <a:off x="7724582" y="1760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1ADCCDFD-3354-4C4A-852A-30FC8C6ED3C2}"/>
              </a:ext>
            </a:extLst>
          </p:cNvPr>
          <p:cNvSpPr>
            <a:spLocks noChangeAspect="1"/>
          </p:cNvSpPr>
          <p:nvPr/>
        </p:nvSpPr>
        <p:spPr>
          <a:xfrm>
            <a:off x="8219882" y="1760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3" name="TextBox 147">
            <a:extLst>
              <a:ext uri="{FF2B5EF4-FFF2-40B4-BE49-F238E27FC236}">
                <a16:creationId xmlns:a16="http://schemas.microsoft.com/office/drawing/2014/main" id="{88EFEE3F-AB28-4873-ABF3-8E35A8086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745" y="1870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Box 147">
            <a:extLst>
              <a:ext uri="{FF2B5EF4-FFF2-40B4-BE49-F238E27FC236}">
                <a16:creationId xmlns:a16="http://schemas.microsoft.com/office/drawing/2014/main" id="{B0856D08-EF9E-458D-82E4-A35EF2892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982" y="1870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47">
            <a:extLst>
              <a:ext uri="{FF2B5EF4-FFF2-40B4-BE49-F238E27FC236}">
                <a16:creationId xmlns:a16="http://schemas.microsoft.com/office/drawing/2014/main" id="{05B6A78B-5A32-44CB-8462-6E775042E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083" y="1870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47">
            <a:extLst>
              <a:ext uri="{FF2B5EF4-FFF2-40B4-BE49-F238E27FC236}">
                <a16:creationId xmlns:a16="http://schemas.microsoft.com/office/drawing/2014/main" id="{335AFC81-00DD-442A-8B73-1EE693B8F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014" y="1870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TextBox 147">
            <a:extLst>
              <a:ext uri="{FF2B5EF4-FFF2-40B4-BE49-F238E27FC236}">
                <a16:creationId xmlns:a16="http://schemas.microsoft.com/office/drawing/2014/main" id="{7DC51050-1FBE-44A4-8794-87424BBF3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7683" y="1870363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93953AA-37D0-4A55-AE92-67EDD2745240}"/>
              </a:ext>
            </a:extLst>
          </p:cNvPr>
          <p:cNvSpPr>
            <a:spLocks noChangeAspect="1"/>
          </p:cNvSpPr>
          <p:nvPr/>
        </p:nvSpPr>
        <p:spPr>
          <a:xfrm>
            <a:off x="6274252" y="2366827"/>
            <a:ext cx="608012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4082CE74-C311-4744-808B-F1BF2C34C54E}"/>
              </a:ext>
            </a:extLst>
          </p:cNvPr>
          <p:cNvSpPr>
            <a:spLocks noChangeAspect="1"/>
          </p:cNvSpPr>
          <p:nvPr/>
        </p:nvSpPr>
        <p:spPr>
          <a:xfrm>
            <a:off x="6698114" y="2366827"/>
            <a:ext cx="608013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2" name="立方体 21">
            <a:extLst>
              <a:ext uri="{FF2B5EF4-FFF2-40B4-BE49-F238E27FC236}">
                <a16:creationId xmlns:a16="http://schemas.microsoft.com/office/drawing/2014/main" id="{9C123FE7-EC8C-4D28-91DA-DE5B08FB2838}"/>
              </a:ext>
            </a:extLst>
          </p:cNvPr>
          <p:cNvSpPr>
            <a:spLocks noChangeAspect="1"/>
          </p:cNvSpPr>
          <p:nvPr/>
        </p:nvSpPr>
        <p:spPr>
          <a:xfrm>
            <a:off x="7193414" y="2366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F4ED4EB3-D02F-46FC-B2A3-6BBBAC42BE79}"/>
              </a:ext>
            </a:extLst>
          </p:cNvPr>
          <p:cNvSpPr>
            <a:spLocks noChangeAspect="1"/>
          </p:cNvSpPr>
          <p:nvPr/>
        </p:nvSpPr>
        <p:spPr>
          <a:xfrm>
            <a:off x="7688714" y="2366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4" name="立方体 23">
            <a:extLst>
              <a:ext uri="{FF2B5EF4-FFF2-40B4-BE49-F238E27FC236}">
                <a16:creationId xmlns:a16="http://schemas.microsoft.com/office/drawing/2014/main" id="{C3ADA10E-DB8E-4F0C-832A-6808AB712E22}"/>
              </a:ext>
            </a:extLst>
          </p:cNvPr>
          <p:cNvSpPr>
            <a:spLocks noChangeAspect="1"/>
          </p:cNvSpPr>
          <p:nvPr/>
        </p:nvSpPr>
        <p:spPr>
          <a:xfrm>
            <a:off x="8184014" y="2366827"/>
            <a:ext cx="609600" cy="444500"/>
          </a:xfrm>
          <a:prstGeom prst="cube">
            <a:avLst/>
          </a:prstGeom>
          <a:solidFill>
            <a:srgbClr val="00B050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5" name="TextBox 147">
            <a:extLst>
              <a:ext uri="{FF2B5EF4-FFF2-40B4-BE49-F238E27FC236}">
                <a16:creationId xmlns:a16="http://schemas.microsoft.com/office/drawing/2014/main" id="{C15D79CB-693E-4F36-8AA8-6E381DB96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1877" y="2476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TextBox 147">
            <a:extLst>
              <a:ext uri="{FF2B5EF4-FFF2-40B4-BE49-F238E27FC236}">
                <a16:creationId xmlns:a16="http://schemas.microsoft.com/office/drawing/2014/main" id="{5216B7AF-0187-441F-8A9F-92B6BC55B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114" y="2476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TextBox 147">
            <a:extLst>
              <a:ext uri="{FF2B5EF4-FFF2-40B4-BE49-F238E27FC236}">
                <a16:creationId xmlns:a16="http://schemas.microsoft.com/office/drawing/2014/main" id="{AEEDD1B6-A889-42B1-ABB6-02D2FEC70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215" y="2476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147">
            <a:extLst>
              <a:ext uri="{FF2B5EF4-FFF2-40B4-BE49-F238E27FC236}">
                <a16:creationId xmlns:a16="http://schemas.microsoft.com/office/drawing/2014/main" id="{D6F7B54E-F4FD-46F8-BFC0-A31BB49E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7146" y="2476364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147">
            <a:extLst>
              <a:ext uri="{FF2B5EF4-FFF2-40B4-BE49-F238E27FC236}">
                <a16:creationId xmlns:a16="http://schemas.microsoft.com/office/drawing/2014/main" id="{8B0BF03C-D42B-4923-9543-E68FF6A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815" y="2476363"/>
            <a:ext cx="376237" cy="26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立方体 29">
            <a:extLst>
              <a:ext uri="{FF2B5EF4-FFF2-40B4-BE49-F238E27FC236}">
                <a16:creationId xmlns:a16="http://schemas.microsoft.com/office/drawing/2014/main" id="{AEF726DB-6828-4477-9A1F-8C42FCDF2CAB}"/>
              </a:ext>
            </a:extLst>
          </p:cNvPr>
          <p:cNvSpPr>
            <a:spLocks noChangeAspect="1"/>
          </p:cNvSpPr>
          <p:nvPr/>
        </p:nvSpPr>
        <p:spPr>
          <a:xfrm>
            <a:off x="6240436" y="2942027"/>
            <a:ext cx="608012" cy="444500"/>
          </a:xfrm>
          <a:prstGeom prst="cube">
            <a:avLst/>
          </a:prstGeom>
          <a:solidFill>
            <a:schemeClr val="accent2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1" name="立方体 30">
            <a:extLst>
              <a:ext uri="{FF2B5EF4-FFF2-40B4-BE49-F238E27FC236}">
                <a16:creationId xmlns:a16="http://schemas.microsoft.com/office/drawing/2014/main" id="{B43579FC-4956-4F07-94D9-3B1B6801AA76}"/>
              </a:ext>
            </a:extLst>
          </p:cNvPr>
          <p:cNvSpPr>
            <a:spLocks noChangeAspect="1"/>
          </p:cNvSpPr>
          <p:nvPr/>
        </p:nvSpPr>
        <p:spPr>
          <a:xfrm>
            <a:off x="6664298" y="2942027"/>
            <a:ext cx="608013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2" name="立方体 31">
            <a:extLst>
              <a:ext uri="{FF2B5EF4-FFF2-40B4-BE49-F238E27FC236}">
                <a16:creationId xmlns:a16="http://schemas.microsoft.com/office/drawing/2014/main" id="{3DBA5E74-1809-4629-8991-780E05AAC727}"/>
              </a:ext>
            </a:extLst>
          </p:cNvPr>
          <p:cNvSpPr>
            <a:spLocks noChangeAspect="1"/>
          </p:cNvSpPr>
          <p:nvPr/>
        </p:nvSpPr>
        <p:spPr>
          <a:xfrm>
            <a:off x="7159598" y="294202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2E29081C-93A5-4DB1-84A4-D4DDCF4E01AE}"/>
              </a:ext>
            </a:extLst>
          </p:cNvPr>
          <p:cNvSpPr>
            <a:spLocks noChangeAspect="1"/>
          </p:cNvSpPr>
          <p:nvPr/>
        </p:nvSpPr>
        <p:spPr>
          <a:xfrm>
            <a:off x="7654898" y="294202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4" name="立方体 33">
            <a:extLst>
              <a:ext uri="{FF2B5EF4-FFF2-40B4-BE49-F238E27FC236}">
                <a16:creationId xmlns:a16="http://schemas.microsoft.com/office/drawing/2014/main" id="{9CE35D1B-4F2F-4572-9375-A8D77DC485EA}"/>
              </a:ext>
            </a:extLst>
          </p:cNvPr>
          <p:cNvSpPr>
            <a:spLocks noChangeAspect="1"/>
          </p:cNvSpPr>
          <p:nvPr/>
        </p:nvSpPr>
        <p:spPr>
          <a:xfrm>
            <a:off x="8150198" y="294202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5" name="TextBox 147">
            <a:extLst>
              <a:ext uri="{FF2B5EF4-FFF2-40B4-BE49-F238E27FC236}">
                <a16:creationId xmlns:a16="http://schemas.microsoft.com/office/drawing/2014/main" id="{FAACB893-2BF4-4E00-99DE-44E157F05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766" y="3030365"/>
            <a:ext cx="6096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类别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GENRES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立方体 39">
            <a:extLst>
              <a:ext uri="{FF2B5EF4-FFF2-40B4-BE49-F238E27FC236}">
                <a16:creationId xmlns:a16="http://schemas.microsoft.com/office/drawing/2014/main" id="{72D7410B-186E-4B91-8765-C26C6481DE1D}"/>
              </a:ext>
            </a:extLst>
          </p:cNvPr>
          <p:cNvSpPr>
            <a:spLocks noChangeAspect="1"/>
          </p:cNvSpPr>
          <p:nvPr/>
        </p:nvSpPr>
        <p:spPr>
          <a:xfrm>
            <a:off x="8647437" y="294202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36" name="TextBox 147">
            <a:extLst>
              <a:ext uri="{FF2B5EF4-FFF2-40B4-BE49-F238E27FC236}">
                <a16:creationId xmlns:a16="http://schemas.microsoft.com/office/drawing/2014/main" id="{CF6D8BC8-C338-409D-8C86-0910507E9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165" y="2906945"/>
            <a:ext cx="2445487" cy="5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评分由高到低的数组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RECS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 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84619C24-BAA9-4FC0-970A-F11E1DC28F90}"/>
              </a:ext>
            </a:extLst>
          </p:cNvPr>
          <p:cNvSpPr>
            <a:spLocks noChangeAspect="1"/>
          </p:cNvSpPr>
          <p:nvPr/>
        </p:nvSpPr>
        <p:spPr>
          <a:xfrm>
            <a:off x="6240436" y="3515438"/>
            <a:ext cx="608012" cy="444500"/>
          </a:xfrm>
          <a:prstGeom prst="cube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2" name="立方体 41">
            <a:extLst>
              <a:ext uri="{FF2B5EF4-FFF2-40B4-BE49-F238E27FC236}">
                <a16:creationId xmlns:a16="http://schemas.microsoft.com/office/drawing/2014/main" id="{CA0ABD52-0C4D-4C43-9249-DBEB5DEE401A}"/>
              </a:ext>
            </a:extLst>
          </p:cNvPr>
          <p:cNvSpPr>
            <a:spLocks noChangeAspect="1"/>
          </p:cNvSpPr>
          <p:nvPr/>
        </p:nvSpPr>
        <p:spPr>
          <a:xfrm>
            <a:off x="6664298" y="3515438"/>
            <a:ext cx="608013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3" name="立方体 42">
            <a:extLst>
              <a:ext uri="{FF2B5EF4-FFF2-40B4-BE49-F238E27FC236}">
                <a16:creationId xmlns:a16="http://schemas.microsoft.com/office/drawing/2014/main" id="{7B5B873B-D291-45A7-812D-C05432E0FFA7}"/>
              </a:ext>
            </a:extLst>
          </p:cNvPr>
          <p:cNvSpPr>
            <a:spLocks noChangeAspect="1"/>
          </p:cNvSpPr>
          <p:nvPr/>
        </p:nvSpPr>
        <p:spPr>
          <a:xfrm>
            <a:off x="7159598" y="3515438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4" name="立方体 43">
            <a:extLst>
              <a:ext uri="{FF2B5EF4-FFF2-40B4-BE49-F238E27FC236}">
                <a16:creationId xmlns:a16="http://schemas.microsoft.com/office/drawing/2014/main" id="{CD2F3474-AD41-495F-9ED4-966BBAE2FDFC}"/>
              </a:ext>
            </a:extLst>
          </p:cNvPr>
          <p:cNvSpPr>
            <a:spLocks noChangeAspect="1"/>
          </p:cNvSpPr>
          <p:nvPr/>
        </p:nvSpPr>
        <p:spPr>
          <a:xfrm>
            <a:off x="7654898" y="3515438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5" name="立方体 44">
            <a:extLst>
              <a:ext uri="{FF2B5EF4-FFF2-40B4-BE49-F238E27FC236}">
                <a16:creationId xmlns:a16="http://schemas.microsoft.com/office/drawing/2014/main" id="{5A06E802-34E2-43CF-8A77-4AB29781F53E}"/>
              </a:ext>
            </a:extLst>
          </p:cNvPr>
          <p:cNvSpPr>
            <a:spLocks noChangeAspect="1"/>
          </p:cNvSpPr>
          <p:nvPr/>
        </p:nvSpPr>
        <p:spPr>
          <a:xfrm>
            <a:off x="8150198" y="3515438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6" name="TextBox 147">
            <a:extLst>
              <a:ext uri="{FF2B5EF4-FFF2-40B4-BE49-F238E27FC236}">
                <a16:creationId xmlns:a16="http://schemas.microsoft.com/office/drawing/2014/main" id="{10E3B607-35BA-4C70-B032-759EAC60A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766" y="3603776"/>
            <a:ext cx="6096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电影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立方体 46">
            <a:extLst>
              <a:ext uri="{FF2B5EF4-FFF2-40B4-BE49-F238E27FC236}">
                <a16:creationId xmlns:a16="http://schemas.microsoft.com/office/drawing/2014/main" id="{4D4929CB-EED8-46F2-87E7-13EF61014268}"/>
              </a:ext>
            </a:extLst>
          </p:cNvPr>
          <p:cNvSpPr>
            <a:spLocks noChangeAspect="1"/>
          </p:cNvSpPr>
          <p:nvPr/>
        </p:nvSpPr>
        <p:spPr>
          <a:xfrm>
            <a:off x="8647437" y="3515438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48" name="TextBox 147">
            <a:extLst>
              <a:ext uri="{FF2B5EF4-FFF2-40B4-BE49-F238E27FC236}">
                <a16:creationId xmlns:a16="http://schemas.microsoft.com/office/drawing/2014/main" id="{08C4620D-F944-46E5-8B1C-A2D3F8B1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165" y="3480356"/>
            <a:ext cx="2445487" cy="5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相似度由高到低的数组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RECS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 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立方体 48">
            <a:extLst>
              <a:ext uri="{FF2B5EF4-FFF2-40B4-BE49-F238E27FC236}">
                <a16:creationId xmlns:a16="http://schemas.microsoft.com/office/drawing/2014/main" id="{F3CB18DA-95CE-4AD7-AD5D-C0847259F05A}"/>
              </a:ext>
            </a:extLst>
          </p:cNvPr>
          <p:cNvSpPr>
            <a:spLocks noChangeAspect="1"/>
          </p:cNvSpPr>
          <p:nvPr/>
        </p:nvSpPr>
        <p:spPr>
          <a:xfrm>
            <a:off x="6191051" y="4105767"/>
            <a:ext cx="608012" cy="444500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0" name="立方体 49">
            <a:extLst>
              <a:ext uri="{FF2B5EF4-FFF2-40B4-BE49-F238E27FC236}">
                <a16:creationId xmlns:a16="http://schemas.microsoft.com/office/drawing/2014/main" id="{D0CBA8F1-C16C-4CC1-AFD3-22E7ACF867F6}"/>
              </a:ext>
            </a:extLst>
          </p:cNvPr>
          <p:cNvSpPr>
            <a:spLocks noChangeAspect="1"/>
          </p:cNvSpPr>
          <p:nvPr/>
        </p:nvSpPr>
        <p:spPr>
          <a:xfrm>
            <a:off x="6614913" y="4105767"/>
            <a:ext cx="608013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1" name="立方体 50">
            <a:extLst>
              <a:ext uri="{FF2B5EF4-FFF2-40B4-BE49-F238E27FC236}">
                <a16:creationId xmlns:a16="http://schemas.microsoft.com/office/drawing/2014/main" id="{0A621605-F19C-4C78-9F41-911F03995944}"/>
              </a:ext>
            </a:extLst>
          </p:cNvPr>
          <p:cNvSpPr>
            <a:spLocks noChangeAspect="1"/>
          </p:cNvSpPr>
          <p:nvPr/>
        </p:nvSpPr>
        <p:spPr>
          <a:xfrm>
            <a:off x="7110213" y="410576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2" name="立方体 51">
            <a:extLst>
              <a:ext uri="{FF2B5EF4-FFF2-40B4-BE49-F238E27FC236}">
                <a16:creationId xmlns:a16="http://schemas.microsoft.com/office/drawing/2014/main" id="{56DD7E41-CE91-476C-9F4B-93DF0869B5D3}"/>
              </a:ext>
            </a:extLst>
          </p:cNvPr>
          <p:cNvSpPr>
            <a:spLocks noChangeAspect="1"/>
          </p:cNvSpPr>
          <p:nvPr/>
        </p:nvSpPr>
        <p:spPr>
          <a:xfrm>
            <a:off x="7605513" y="410576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3" name="立方体 52">
            <a:extLst>
              <a:ext uri="{FF2B5EF4-FFF2-40B4-BE49-F238E27FC236}">
                <a16:creationId xmlns:a16="http://schemas.microsoft.com/office/drawing/2014/main" id="{B418BB90-AF6E-4FEA-91B2-18C7BC4EB6C2}"/>
              </a:ext>
            </a:extLst>
          </p:cNvPr>
          <p:cNvSpPr>
            <a:spLocks noChangeAspect="1"/>
          </p:cNvSpPr>
          <p:nvPr/>
        </p:nvSpPr>
        <p:spPr>
          <a:xfrm>
            <a:off x="8100813" y="410576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4" name="TextBox 147">
            <a:extLst>
              <a:ext uri="{FF2B5EF4-FFF2-40B4-BE49-F238E27FC236}">
                <a16:creationId xmlns:a16="http://schemas.microsoft.com/office/drawing/2014/main" id="{FC165E3F-58FA-4B12-BF2F-F24EAEB5D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7381" y="4194105"/>
            <a:ext cx="6096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立方体 54">
            <a:extLst>
              <a:ext uri="{FF2B5EF4-FFF2-40B4-BE49-F238E27FC236}">
                <a16:creationId xmlns:a16="http://schemas.microsoft.com/office/drawing/2014/main" id="{5CD02DC1-6C84-42F4-A7B2-F6E3F82862DF}"/>
              </a:ext>
            </a:extLst>
          </p:cNvPr>
          <p:cNvSpPr>
            <a:spLocks noChangeAspect="1"/>
          </p:cNvSpPr>
          <p:nvPr/>
        </p:nvSpPr>
        <p:spPr>
          <a:xfrm>
            <a:off x="8598052" y="4105767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6" name="TextBox 147">
            <a:extLst>
              <a:ext uri="{FF2B5EF4-FFF2-40B4-BE49-F238E27FC236}">
                <a16:creationId xmlns:a16="http://schemas.microsoft.com/office/drawing/2014/main" id="{2AEA20B3-71B7-4A33-B97B-DC44ADE00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780" y="4070685"/>
            <a:ext cx="2445487" cy="5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推荐优先级由高到低的数组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RECS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 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立方体 56">
            <a:extLst>
              <a:ext uri="{FF2B5EF4-FFF2-40B4-BE49-F238E27FC236}">
                <a16:creationId xmlns:a16="http://schemas.microsoft.com/office/drawing/2014/main" id="{1DB19C07-7801-45CA-956A-BC44805073B3}"/>
              </a:ext>
            </a:extLst>
          </p:cNvPr>
          <p:cNvSpPr>
            <a:spLocks noChangeAspect="1"/>
          </p:cNvSpPr>
          <p:nvPr/>
        </p:nvSpPr>
        <p:spPr>
          <a:xfrm>
            <a:off x="6169670" y="5172316"/>
            <a:ext cx="608012" cy="444500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8" name="立方体 57">
            <a:extLst>
              <a:ext uri="{FF2B5EF4-FFF2-40B4-BE49-F238E27FC236}">
                <a16:creationId xmlns:a16="http://schemas.microsoft.com/office/drawing/2014/main" id="{DA3CEE84-DE63-449D-BF7B-B7B46EBA25AA}"/>
              </a:ext>
            </a:extLst>
          </p:cNvPr>
          <p:cNvSpPr>
            <a:spLocks noChangeAspect="1"/>
          </p:cNvSpPr>
          <p:nvPr/>
        </p:nvSpPr>
        <p:spPr>
          <a:xfrm>
            <a:off x="6593532" y="5172316"/>
            <a:ext cx="608013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59" name="立方体 58">
            <a:extLst>
              <a:ext uri="{FF2B5EF4-FFF2-40B4-BE49-F238E27FC236}">
                <a16:creationId xmlns:a16="http://schemas.microsoft.com/office/drawing/2014/main" id="{81B83756-26A4-45BD-868D-6AEDB07D448E}"/>
              </a:ext>
            </a:extLst>
          </p:cNvPr>
          <p:cNvSpPr>
            <a:spLocks noChangeAspect="1"/>
          </p:cNvSpPr>
          <p:nvPr/>
        </p:nvSpPr>
        <p:spPr>
          <a:xfrm>
            <a:off x="7088832" y="5172316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0" name="立方体 59">
            <a:extLst>
              <a:ext uri="{FF2B5EF4-FFF2-40B4-BE49-F238E27FC236}">
                <a16:creationId xmlns:a16="http://schemas.microsoft.com/office/drawing/2014/main" id="{ADAF58C9-B4CB-4B3C-9999-8BE2EC477CA2}"/>
              </a:ext>
            </a:extLst>
          </p:cNvPr>
          <p:cNvSpPr>
            <a:spLocks noChangeAspect="1"/>
          </p:cNvSpPr>
          <p:nvPr/>
        </p:nvSpPr>
        <p:spPr>
          <a:xfrm>
            <a:off x="7584132" y="5172316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1" name="立方体 60">
            <a:extLst>
              <a:ext uri="{FF2B5EF4-FFF2-40B4-BE49-F238E27FC236}">
                <a16:creationId xmlns:a16="http://schemas.microsoft.com/office/drawing/2014/main" id="{B15AE504-28A1-4772-B163-292DA2A7905F}"/>
              </a:ext>
            </a:extLst>
          </p:cNvPr>
          <p:cNvSpPr>
            <a:spLocks noChangeAspect="1"/>
          </p:cNvSpPr>
          <p:nvPr/>
        </p:nvSpPr>
        <p:spPr>
          <a:xfrm>
            <a:off x="8079432" y="5172316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2" name="TextBox 147">
            <a:extLst>
              <a:ext uri="{FF2B5EF4-FFF2-40B4-BE49-F238E27FC236}">
                <a16:creationId xmlns:a16="http://schemas.microsoft.com/office/drawing/2014/main" id="{4ABA8020-8518-4EB9-A896-CBD8C6A19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60654"/>
            <a:ext cx="6096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3" name="立方体 62">
            <a:extLst>
              <a:ext uri="{FF2B5EF4-FFF2-40B4-BE49-F238E27FC236}">
                <a16:creationId xmlns:a16="http://schemas.microsoft.com/office/drawing/2014/main" id="{3E5779CC-7A1E-470D-ABF2-E2779C63D480}"/>
              </a:ext>
            </a:extLst>
          </p:cNvPr>
          <p:cNvSpPr>
            <a:spLocks noChangeAspect="1"/>
          </p:cNvSpPr>
          <p:nvPr/>
        </p:nvSpPr>
        <p:spPr>
          <a:xfrm>
            <a:off x="8576671" y="5172316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4" name="TextBox 147">
            <a:extLst>
              <a:ext uri="{FF2B5EF4-FFF2-40B4-BE49-F238E27FC236}">
                <a16:creationId xmlns:a16="http://schemas.microsoft.com/office/drawing/2014/main" id="{CD4A6525-C9FC-4A5F-A365-97D9E497E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99" y="5137234"/>
            <a:ext cx="2445487" cy="5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推荐优先级由高到低的数组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RECS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 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5" name="立方体 64">
            <a:extLst>
              <a:ext uri="{FF2B5EF4-FFF2-40B4-BE49-F238E27FC236}">
                <a16:creationId xmlns:a16="http://schemas.microsoft.com/office/drawing/2014/main" id="{C7493CB3-49F7-469F-8D4E-BF19653AEBE6}"/>
              </a:ext>
            </a:extLst>
          </p:cNvPr>
          <p:cNvSpPr>
            <a:spLocks noChangeAspect="1"/>
          </p:cNvSpPr>
          <p:nvPr/>
        </p:nvSpPr>
        <p:spPr>
          <a:xfrm>
            <a:off x="6176385" y="4629449"/>
            <a:ext cx="608012" cy="444500"/>
          </a:xfrm>
          <a:prstGeom prst="cube">
            <a:avLst/>
          </a:prstGeom>
          <a:solidFill>
            <a:schemeClr val="accent1">
              <a:lumMod val="75000"/>
            </a:schemeClr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6" name="立方体 65">
            <a:extLst>
              <a:ext uri="{FF2B5EF4-FFF2-40B4-BE49-F238E27FC236}">
                <a16:creationId xmlns:a16="http://schemas.microsoft.com/office/drawing/2014/main" id="{F24903B9-8928-406E-B2C7-11CD614EEB33}"/>
              </a:ext>
            </a:extLst>
          </p:cNvPr>
          <p:cNvSpPr>
            <a:spLocks noChangeAspect="1"/>
          </p:cNvSpPr>
          <p:nvPr/>
        </p:nvSpPr>
        <p:spPr>
          <a:xfrm>
            <a:off x="6600247" y="4629449"/>
            <a:ext cx="608013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7" name="立方体 66">
            <a:extLst>
              <a:ext uri="{FF2B5EF4-FFF2-40B4-BE49-F238E27FC236}">
                <a16:creationId xmlns:a16="http://schemas.microsoft.com/office/drawing/2014/main" id="{8E17A6F0-E376-48B2-B561-22EADCAB598A}"/>
              </a:ext>
            </a:extLst>
          </p:cNvPr>
          <p:cNvSpPr>
            <a:spLocks noChangeAspect="1"/>
          </p:cNvSpPr>
          <p:nvPr/>
        </p:nvSpPr>
        <p:spPr>
          <a:xfrm>
            <a:off x="7095547" y="4629449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8" name="立方体 67">
            <a:extLst>
              <a:ext uri="{FF2B5EF4-FFF2-40B4-BE49-F238E27FC236}">
                <a16:creationId xmlns:a16="http://schemas.microsoft.com/office/drawing/2014/main" id="{BF5DDB5E-5166-48C6-B87C-41B9E517ED90}"/>
              </a:ext>
            </a:extLst>
          </p:cNvPr>
          <p:cNvSpPr>
            <a:spLocks noChangeAspect="1"/>
          </p:cNvSpPr>
          <p:nvPr/>
        </p:nvSpPr>
        <p:spPr>
          <a:xfrm>
            <a:off x="7590847" y="4629449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69" name="立方体 68">
            <a:extLst>
              <a:ext uri="{FF2B5EF4-FFF2-40B4-BE49-F238E27FC236}">
                <a16:creationId xmlns:a16="http://schemas.microsoft.com/office/drawing/2014/main" id="{CDDD3557-ADE7-4021-A82B-90D4A047CE56}"/>
              </a:ext>
            </a:extLst>
          </p:cNvPr>
          <p:cNvSpPr>
            <a:spLocks noChangeAspect="1"/>
          </p:cNvSpPr>
          <p:nvPr/>
        </p:nvSpPr>
        <p:spPr>
          <a:xfrm>
            <a:off x="8086147" y="4629449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0" name="TextBox 147">
            <a:extLst>
              <a:ext uri="{FF2B5EF4-FFF2-40B4-BE49-F238E27FC236}">
                <a16:creationId xmlns:a16="http://schemas.microsoft.com/office/drawing/2014/main" id="{D9F585E3-8277-43ED-ACB6-190F9A6D9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2715" y="4717787"/>
            <a:ext cx="6096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电影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ID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" name="立方体 70">
            <a:extLst>
              <a:ext uri="{FF2B5EF4-FFF2-40B4-BE49-F238E27FC236}">
                <a16:creationId xmlns:a16="http://schemas.microsoft.com/office/drawing/2014/main" id="{82B61399-6F80-48E5-973C-B499C235DF78}"/>
              </a:ext>
            </a:extLst>
          </p:cNvPr>
          <p:cNvSpPr>
            <a:spLocks noChangeAspect="1"/>
          </p:cNvSpPr>
          <p:nvPr/>
        </p:nvSpPr>
        <p:spPr>
          <a:xfrm>
            <a:off x="8583386" y="4629449"/>
            <a:ext cx="609600" cy="444500"/>
          </a:xfrm>
          <a:prstGeom prst="cube">
            <a:avLst/>
          </a:prstGeom>
          <a:solidFill>
            <a:srgbClr val="00B050"/>
          </a:solidFill>
          <a:ln w="3175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zh-CN" altLang="en-US" sz="5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72" name="TextBox 147">
            <a:extLst>
              <a:ext uri="{FF2B5EF4-FFF2-40B4-BE49-F238E27FC236}">
                <a16:creationId xmlns:a16="http://schemas.microsoft.com/office/drawing/2014/main" id="{E8BC56F8-8AA6-4CC2-9FE5-58AF28A70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114" y="4594367"/>
            <a:ext cx="2445487" cy="5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rgbClr val="CC33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推荐优先级由高到低的数组</a:t>
            </a:r>
            <a:endParaRPr lang="en-US" altLang="zh-CN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RECS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）、 （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MID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SCORE</a:t>
            </a:r>
            <a:r>
              <a:rPr lang="zh-CN" altLang="en-US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 </a:t>
            </a:r>
            <a:r>
              <a:rPr lang="en-US" altLang="zh-CN" sz="9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]</a:t>
            </a:r>
            <a:endParaRPr lang="zh-CN" altLang="en-US" sz="9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40" grpId="0" animBg="1"/>
      <p:bldP spid="36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3" y="294968"/>
            <a:ext cx="6262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评分矩阵分解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解决稀疏性问题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001098-EE11-43E0-B389-D635C3E4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25" y="1677859"/>
            <a:ext cx="3155371" cy="19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17FEF1-D213-49B9-986D-E27CED69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44" y="1884712"/>
            <a:ext cx="7712108" cy="1867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07A331-B692-42B3-A9FC-A578971FE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769" y="4325124"/>
            <a:ext cx="3163875" cy="198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FABF3A-BD2C-4F02-AF2B-EBAA85F8CA92}"/>
              </a:ext>
            </a:extLst>
          </p:cNvPr>
          <p:cNvSpPr/>
          <p:nvPr/>
        </p:nvSpPr>
        <p:spPr>
          <a:xfrm>
            <a:off x="10097476" y="1790928"/>
            <a:ext cx="359507" cy="1867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1B361D-FE27-4A4D-A82E-047DF9C30F35}"/>
              </a:ext>
            </a:extLst>
          </p:cNvPr>
          <p:cNvSpPr/>
          <p:nvPr/>
        </p:nvSpPr>
        <p:spPr>
          <a:xfrm>
            <a:off x="10999864" y="1790928"/>
            <a:ext cx="359507" cy="1867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D4D8E6-D5E8-4169-95EF-DD41E476222A}"/>
              </a:ext>
            </a:extLst>
          </p:cNvPr>
          <p:cNvSpPr txBox="1"/>
          <p:nvPr/>
        </p:nvSpPr>
        <p:spPr>
          <a:xfrm>
            <a:off x="7955483" y="934501"/>
            <a:ext cx="394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计算两者的余弦相似度即可得到两电影之间的相似度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D5694CC0-F55D-4C9D-B225-9D5EC75FB11E}"/>
              </a:ext>
            </a:extLst>
          </p:cNvPr>
          <p:cNvCxnSpPr>
            <a:stCxn id="5" idx="2"/>
            <a:endCxn id="9" idx="3"/>
          </p:cNvCxnSpPr>
          <p:nvPr/>
        </p:nvCxnSpPr>
        <p:spPr>
          <a:xfrm rot="5400000">
            <a:off x="6707746" y="3976672"/>
            <a:ext cx="1563350" cy="111355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31D3C88-3F01-4051-AD6E-984DEB7DD470}"/>
              </a:ext>
            </a:extLst>
          </p:cNvPr>
          <p:cNvCxnSpPr>
            <a:endCxn id="9" idx="3"/>
          </p:cNvCxnSpPr>
          <p:nvPr/>
        </p:nvCxnSpPr>
        <p:spPr>
          <a:xfrm rot="10800000" flipV="1">
            <a:off x="6932645" y="3845558"/>
            <a:ext cx="3750987" cy="1469566"/>
          </a:xfrm>
          <a:prstGeom prst="bentConnector3">
            <a:avLst>
              <a:gd name="adj1" fmla="val 20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32AB2C6-8285-417A-BF32-7E2136344EFD}"/>
              </a:ext>
            </a:extLst>
          </p:cNvPr>
          <p:cNvSpPr txBox="1"/>
          <p:nvPr/>
        </p:nvSpPr>
        <p:spPr>
          <a:xfrm>
            <a:off x="7221415" y="5001846"/>
            <a:ext cx="46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R`</a:t>
            </a:r>
            <a:endParaRPr lang="zh-CN" altLang="en-US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B1AA3E-59AC-442A-82BD-9B244CFAC72B}"/>
              </a:ext>
            </a:extLst>
          </p:cNvPr>
          <p:cNvCxnSpPr/>
          <p:nvPr/>
        </p:nvCxnSpPr>
        <p:spPr>
          <a:xfrm>
            <a:off x="2045676" y="4150358"/>
            <a:ext cx="1578708" cy="131259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D65D134-A1F1-42E0-9EC5-376CDC4D6E95}"/>
              </a:ext>
            </a:extLst>
          </p:cNvPr>
          <p:cNvSpPr txBox="1"/>
          <p:nvPr/>
        </p:nvSpPr>
        <p:spPr>
          <a:xfrm>
            <a:off x="1220175" y="3751774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稀疏评分矩阵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469DA9-A3F0-4FA7-A481-467E4BFB0026}"/>
              </a:ext>
            </a:extLst>
          </p:cNvPr>
          <p:cNvSpPr txBox="1"/>
          <p:nvPr/>
        </p:nvSpPr>
        <p:spPr>
          <a:xfrm>
            <a:off x="2150282" y="5492206"/>
            <a:ext cx="165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稠密评分矩阵</a:t>
            </a:r>
          </a:p>
        </p:txBody>
      </p:sp>
    </p:spTree>
    <p:extLst>
      <p:ext uri="{BB962C8B-B14F-4D97-AF65-F5344CB8AC3E}">
        <p14:creationId xmlns:p14="http://schemas.microsoft.com/office/powerpoint/2010/main" val="38446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6C3CC32-1417-4815-A280-67F1EB1867C4}"/>
              </a:ext>
            </a:extLst>
          </p:cNvPr>
          <p:cNvSpPr txBox="1"/>
          <p:nvPr/>
        </p:nvSpPr>
        <p:spPr>
          <a:xfrm>
            <a:off x="669924" y="294968"/>
            <a:ext cx="512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过程模型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——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679E4">
                        <a:lumMod val="91000"/>
                      </a:srgbClr>
                    </a:gs>
                    <a:gs pos="100000">
                      <a:srgbClr val="0679E4">
                        <a:lumMod val="92000"/>
                        <a:lumOff val="8000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实时推荐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8B8315-4ED3-405F-874F-30D48EB7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054223"/>
            <a:ext cx="10381918" cy="60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637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4943</TotalTime>
  <Words>677</Words>
  <Application>Microsoft Office PowerPoint</Application>
  <PresentationFormat>宽屏</PresentationFormat>
  <Paragraphs>138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等线</vt:lpstr>
      <vt:lpstr>黑体</vt:lpstr>
      <vt:lpstr>思源宋体 CN Heavy</vt:lpstr>
      <vt:lpstr>思源宋体 CN Medium</vt:lpstr>
      <vt:lpstr>微软雅黑</vt:lpstr>
      <vt:lpstr>优设标题黑</vt:lpstr>
      <vt:lpstr>Arial</vt:lpstr>
      <vt:lpstr>Calibri</vt:lpstr>
      <vt:lpstr>Source Sans Pro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王奕博</dc:creator>
  <cp:lastModifiedBy>陈宇 彭</cp:lastModifiedBy>
  <cp:revision>169</cp:revision>
  <dcterms:created xsi:type="dcterms:W3CDTF">2020-10-06T06:09:52Z</dcterms:created>
  <dcterms:modified xsi:type="dcterms:W3CDTF">2022-04-27T03:11:29Z</dcterms:modified>
</cp:coreProperties>
</file>